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8" r:id="rId3"/>
    <p:sldId id="257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5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12/2/2011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12/2/2011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12/2/2011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CV Writing for Engineers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81000"/>
            <a:ext cx="7772400" cy="838200"/>
          </a:xfrm>
          <a:ln>
            <a:solidFill>
              <a:schemeClr val="tx1"/>
            </a:solidFill>
          </a:ln>
        </p:spPr>
        <p:txBody>
          <a:bodyPr anchor="ctr"/>
          <a:lstStyle/>
          <a:p>
            <a:pPr algn="ctr"/>
            <a:r>
              <a:rPr lang="en-GB" b="1" dirty="0" smtClean="0"/>
              <a:t>Lesson Objectives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09600" y="1447800"/>
            <a:ext cx="7772400" cy="4572000"/>
          </a:xfrm>
          <a:ln>
            <a:solidFill>
              <a:schemeClr val="accent1"/>
            </a:solidFill>
          </a:ln>
        </p:spPr>
        <p:txBody>
          <a:bodyPr/>
          <a:lstStyle/>
          <a:p>
            <a:endParaRPr lang="en-GB" dirty="0" smtClean="0"/>
          </a:p>
          <a:p>
            <a:r>
              <a:rPr lang="en-GB" dirty="0" smtClean="0"/>
              <a:t>Look at some existing CVs and learn the rules of writing a good one. </a:t>
            </a:r>
          </a:p>
          <a:p>
            <a:endParaRPr lang="en-GB" dirty="0" smtClean="0"/>
          </a:p>
          <a:p>
            <a:r>
              <a:rPr lang="en-GB" dirty="0" smtClean="0"/>
              <a:t>Write or improve your own CV – you will use these for work experience/college/apprenticeship/job applications. </a:t>
            </a:r>
          </a:p>
          <a:p>
            <a:endParaRPr lang="en-GB" dirty="0" smtClean="0"/>
          </a:p>
          <a:p>
            <a:r>
              <a:rPr lang="en-GB" dirty="0" smtClean="0"/>
              <a:t>Submit your CV for marking on the VLE before Friday 9</a:t>
            </a:r>
            <a:r>
              <a:rPr lang="en-GB" baseline="30000" dirty="0" smtClean="0"/>
              <a:t>th</a:t>
            </a:r>
            <a:r>
              <a:rPr lang="en-GB" dirty="0" smtClean="0"/>
              <a:t> December.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81000"/>
            <a:ext cx="8001000" cy="762000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/>
            <a:r>
              <a:rPr lang="en-GB" b="1" dirty="0" smtClean="0"/>
              <a:t>Looking at Existing CVs</a:t>
            </a:r>
            <a:endParaRPr lang="en-US" b="1" dirty="0"/>
          </a:p>
        </p:txBody>
      </p:sp>
      <p:sp>
        <p:nvSpPr>
          <p:cNvPr id="4" name="Content Placeholder 2"/>
          <p:cNvSpPr>
            <a:spLocks noGrp="1"/>
          </p:cNvSpPr>
          <p:nvPr>
            <p:ph sz="quarter" idx="1"/>
          </p:nvPr>
        </p:nvSpPr>
        <p:spPr>
          <a:xfrm>
            <a:off x="533400" y="1447800"/>
            <a:ext cx="8001000" cy="4572000"/>
          </a:xfrm>
          <a:ln>
            <a:solidFill>
              <a:schemeClr val="accent1"/>
            </a:solidFill>
          </a:ln>
        </p:spPr>
        <p:txBody>
          <a:bodyPr/>
          <a:lstStyle/>
          <a:p>
            <a:pPr>
              <a:buNone/>
            </a:pPr>
            <a:r>
              <a:rPr lang="en-GB" dirty="0" smtClean="0"/>
              <a:t>Look at the CVs in front of you and highlight any good and bad </a:t>
            </a:r>
          </a:p>
          <a:p>
            <a:pPr>
              <a:buNone/>
            </a:pPr>
            <a:r>
              <a:rPr lang="en-GB" dirty="0" smtClean="0"/>
              <a:t>points. </a:t>
            </a:r>
          </a:p>
          <a:p>
            <a:pPr>
              <a:buNone/>
            </a:pPr>
            <a:endParaRPr lang="en-GB" dirty="0" smtClean="0"/>
          </a:p>
          <a:p>
            <a:r>
              <a:rPr lang="en-GB" dirty="0" smtClean="0"/>
              <a:t>Is the CV easy to read?</a:t>
            </a:r>
          </a:p>
          <a:p>
            <a:r>
              <a:rPr lang="en-GB" dirty="0" smtClean="0"/>
              <a:t>Is it interesting?</a:t>
            </a:r>
          </a:p>
          <a:p>
            <a:r>
              <a:rPr lang="en-GB" dirty="0" smtClean="0"/>
              <a:t>Is there anything missing?</a:t>
            </a:r>
          </a:p>
          <a:p>
            <a:r>
              <a:rPr lang="en-GB" dirty="0" smtClean="0"/>
              <a:t>What would you have done differently?</a:t>
            </a:r>
          </a:p>
          <a:p>
            <a:endParaRPr lang="en-GB" dirty="0" smtClean="0"/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7772400" cy="792162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/>
            <a:r>
              <a:rPr lang="en-GB" dirty="0" smtClean="0"/>
              <a:t>Writing your own CV</a:t>
            </a:r>
            <a:endParaRPr 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sz="quarter" idx="1"/>
          </p:nvPr>
        </p:nvSpPr>
        <p:spPr>
          <a:xfrm>
            <a:off x="533400" y="1295400"/>
            <a:ext cx="8153400" cy="4572000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GB" dirty="0" smtClean="0"/>
              <a:t>The main points to cover in your CV are:</a:t>
            </a:r>
          </a:p>
          <a:p>
            <a:pPr>
              <a:buNone/>
            </a:pPr>
            <a:endParaRPr lang="en-GB" dirty="0" smtClean="0"/>
          </a:p>
          <a:p>
            <a:r>
              <a:rPr lang="en-GB" dirty="0" smtClean="0"/>
              <a:t>Your name (duh!).</a:t>
            </a:r>
          </a:p>
          <a:p>
            <a:pPr lvl="1"/>
            <a:r>
              <a:rPr lang="en-GB" dirty="0" smtClean="0"/>
              <a:t>Also save your work “</a:t>
            </a:r>
            <a:r>
              <a:rPr lang="en-GB" i="1" dirty="0" smtClean="0"/>
              <a:t>yourfullnameCV.docx”</a:t>
            </a:r>
            <a:r>
              <a:rPr lang="en-GB" dirty="0" smtClean="0"/>
              <a:t> – make it different from everyone else's!</a:t>
            </a:r>
          </a:p>
          <a:p>
            <a:pPr lvl="1">
              <a:buNone/>
            </a:pPr>
            <a:endParaRPr lang="en-GB" dirty="0" smtClean="0"/>
          </a:p>
          <a:p>
            <a:r>
              <a:rPr lang="en-GB" dirty="0" smtClean="0"/>
              <a:t>Personal/Contact details. </a:t>
            </a:r>
          </a:p>
          <a:p>
            <a:pPr lvl="1"/>
            <a:r>
              <a:rPr lang="en-GB" dirty="0" smtClean="0"/>
              <a:t>Phone number.</a:t>
            </a:r>
          </a:p>
          <a:p>
            <a:pPr lvl="1"/>
            <a:r>
              <a:rPr lang="en-GB" dirty="0" smtClean="0"/>
              <a:t>Address.</a:t>
            </a:r>
          </a:p>
          <a:p>
            <a:pPr lvl="1"/>
            <a:r>
              <a:rPr lang="en-GB" dirty="0" smtClean="0"/>
              <a:t>Email address.</a:t>
            </a:r>
          </a:p>
          <a:p>
            <a:pPr lvl="1">
              <a:buNone/>
            </a:pPr>
            <a:endParaRPr lang="en-GB" dirty="0" smtClean="0"/>
          </a:p>
          <a:p>
            <a:r>
              <a:rPr lang="en-GB" dirty="0" smtClean="0"/>
              <a:t>Education.</a:t>
            </a:r>
          </a:p>
          <a:p>
            <a:pPr lvl="1"/>
            <a:r>
              <a:rPr lang="en-GB" dirty="0" smtClean="0"/>
              <a:t>BTEC Results (predictions).</a:t>
            </a:r>
          </a:p>
          <a:p>
            <a:pPr lvl="1"/>
            <a:r>
              <a:rPr lang="en-GB" dirty="0" smtClean="0"/>
              <a:t>Any other qualifications you may have got.</a:t>
            </a:r>
          </a:p>
          <a:p>
            <a:pPr lvl="1"/>
            <a:r>
              <a:rPr lang="en-GB" dirty="0" smtClean="0"/>
              <a:t>Name of the school you attended and the year you achieved the grades.</a:t>
            </a:r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914400" y="685800"/>
            <a:ext cx="7772400" cy="5334000"/>
          </a:xfrm>
        </p:spPr>
        <p:txBody>
          <a:bodyPr>
            <a:normAutofit fontScale="70000" lnSpcReduction="20000"/>
          </a:bodyPr>
          <a:lstStyle/>
          <a:p>
            <a:r>
              <a:rPr lang="en-GB" dirty="0" smtClean="0"/>
              <a:t>Employment history</a:t>
            </a:r>
          </a:p>
          <a:p>
            <a:pPr lvl="1"/>
            <a:r>
              <a:rPr lang="en-GB" dirty="0" smtClean="0"/>
              <a:t>Where have you worked before?</a:t>
            </a:r>
          </a:p>
          <a:p>
            <a:pPr lvl="1"/>
            <a:r>
              <a:rPr lang="en-GB" dirty="0" smtClean="0"/>
              <a:t>How long were you there and what did you do?</a:t>
            </a:r>
          </a:p>
          <a:p>
            <a:pPr lvl="1"/>
            <a:r>
              <a:rPr lang="en-GB" dirty="0" smtClean="0"/>
              <a:t>Have you done any work experience?</a:t>
            </a:r>
          </a:p>
          <a:p>
            <a:pPr lvl="1"/>
            <a:endParaRPr lang="en-GB" dirty="0" smtClean="0"/>
          </a:p>
          <a:p>
            <a:r>
              <a:rPr lang="en-GB" dirty="0" smtClean="0"/>
              <a:t>Hobbies and interests</a:t>
            </a:r>
          </a:p>
          <a:p>
            <a:pPr lvl="1"/>
            <a:r>
              <a:rPr lang="en-GB" dirty="0" smtClean="0"/>
              <a:t>What do you do outside of school?</a:t>
            </a:r>
          </a:p>
          <a:p>
            <a:pPr lvl="1"/>
            <a:r>
              <a:rPr lang="en-GB" dirty="0" smtClean="0"/>
              <a:t>Are you part of a sports team?</a:t>
            </a:r>
          </a:p>
          <a:p>
            <a:pPr lvl="1"/>
            <a:r>
              <a:rPr lang="en-GB" dirty="0" smtClean="0"/>
              <a:t>What do you do in your free time?</a:t>
            </a:r>
          </a:p>
          <a:p>
            <a:pPr lvl="1">
              <a:buNone/>
            </a:pPr>
            <a:endParaRPr lang="en-GB" dirty="0" smtClean="0"/>
          </a:p>
          <a:p>
            <a:r>
              <a:rPr lang="en-GB" dirty="0" smtClean="0"/>
              <a:t>Additional information</a:t>
            </a:r>
          </a:p>
          <a:p>
            <a:pPr lvl="1"/>
            <a:r>
              <a:rPr lang="en-GB" dirty="0" smtClean="0"/>
              <a:t>Is there anything else you have achieved/done/are doing that may be relevant?</a:t>
            </a:r>
          </a:p>
          <a:p>
            <a:pPr lvl="1"/>
            <a:r>
              <a:rPr lang="en-GB" dirty="0" smtClean="0"/>
              <a:t>ICT experience?</a:t>
            </a:r>
          </a:p>
          <a:p>
            <a:pPr lvl="1"/>
            <a:r>
              <a:rPr lang="en-GB" dirty="0" smtClean="0"/>
              <a:t>Foreign languages?</a:t>
            </a:r>
          </a:p>
          <a:p>
            <a:pPr lvl="1"/>
            <a:endParaRPr lang="en-GB" dirty="0" smtClean="0"/>
          </a:p>
          <a:p>
            <a:r>
              <a:rPr lang="en-GB" dirty="0" smtClean="0"/>
              <a:t>References</a:t>
            </a:r>
          </a:p>
          <a:p>
            <a:pPr lvl="1"/>
            <a:r>
              <a:rPr lang="en-GB" dirty="0" smtClean="0"/>
              <a:t>Contact details of people who are willing to support your application.</a:t>
            </a:r>
          </a:p>
          <a:p>
            <a:pPr lvl="1"/>
            <a:r>
              <a:rPr lang="en-GB" dirty="0" smtClean="0"/>
              <a:t>Must not be friends/family.</a:t>
            </a:r>
          </a:p>
          <a:p>
            <a:pPr lvl="1"/>
            <a:r>
              <a:rPr lang="en-GB" dirty="0" smtClean="0"/>
              <a:t>Form tutor or engineering teacher could be a good start.</a:t>
            </a:r>
          </a:p>
          <a:p>
            <a:pPr lvl="1"/>
            <a:endParaRPr lang="en-GB" dirty="0" smtClean="0"/>
          </a:p>
          <a:p>
            <a:pPr lvl="1">
              <a:buNone/>
            </a:pPr>
            <a:endParaRPr lang="en-GB" dirty="0" smtClean="0"/>
          </a:p>
          <a:p>
            <a:pPr lvl="1">
              <a:buNone/>
            </a:pPr>
            <a:endParaRPr lang="en-GB" dirty="0" smtClean="0"/>
          </a:p>
          <a:p>
            <a:pPr lvl="1">
              <a:buNone/>
            </a:pPr>
            <a:endParaRPr lang="en-GB" dirty="0" smtClean="0"/>
          </a:p>
          <a:p>
            <a:pPr lvl="1"/>
            <a:endParaRPr lang="en-GB" dirty="0" smtClean="0"/>
          </a:p>
          <a:p>
            <a:pPr lvl="1">
              <a:buNone/>
            </a:pPr>
            <a:endParaRPr lang="en-GB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1143000"/>
          </a:xfrm>
          <a:ln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pPr algn="ctr"/>
            <a:r>
              <a:rPr lang="en-GB" b="1" dirty="0" smtClean="0"/>
              <a:t>Write your own CV using the notes covered.</a:t>
            </a:r>
            <a:endParaRPr lang="en-US" b="1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"/>
          </p:nvPr>
        </p:nvSpPr>
        <p:spPr>
          <a:xfrm>
            <a:off x="685800" y="1524000"/>
            <a:ext cx="7772400" cy="4724400"/>
          </a:xfrm>
          <a:ln>
            <a:solidFill>
              <a:schemeClr val="accent1"/>
            </a:solidFill>
          </a:ln>
        </p:spPr>
        <p:txBody>
          <a:bodyPr>
            <a:normAutofit fontScale="92500" lnSpcReduction="20000"/>
          </a:bodyPr>
          <a:lstStyle/>
          <a:p>
            <a:endParaRPr lang="en-GB" dirty="0" smtClean="0"/>
          </a:p>
          <a:p>
            <a:r>
              <a:rPr lang="en-GB" dirty="0" smtClean="0"/>
              <a:t>Remember its a maximum of 2 pages!</a:t>
            </a:r>
          </a:p>
          <a:p>
            <a:endParaRPr lang="en-GB" dirty="0" smtClean="0"/>
          </a:p>
          <a:p>
            <a:r>
              <a:rPr lang="en-GB" dirty="0" smtClean="0"/>
              <a:t>Use tables to clearly present information.</a:t>
            </a:r>
          </a:p>
          <a:p>
            <a:pPr>
              <a:buNone/>
            </a:pPr>
            <a:endParaRPr lang="en-GB" dirty="0" smtClean="0"/>
          </a:p>
          <a:p>
            <a:r>
              <a:rPr lang="en-GB" dirty="0" smtClean="0"/>
              <a:t>Don’t use a </a:t>
            </a:r>
            <a:r>
              <a:rPr lang="en-GB" dirty="0" smtClean="0">
                <a:latin typeface="Action Man Shaded" pitchFamily="2" charset="0"/>
              </a:rPr>
              <a:t>daft font</a:t>
            </a:r>
            <a:r>
              <a:rPr lang="en-GB" dirty="0" smtClean="0"/>
              <a:t>.</a:t>
            </a:r>
          </a:p>
          <a:p>
            <a:endParaRPr lang="en-GB" dirty="0" smtClean="0"/>
          </a:p>
          <a:p>
            <a:r>
              <a:rPr lang="en-GB" dirty="0" smtClean="0"/>
              <a:t>Make sure all information is true!</a:t>
            </a:r>
          </a:p>
          <a:p>
            <a:pPr>
              <a:buNone/>
            </a:pPr>
            <a:endParaRPr lang="en-GB" dirty="0" smtClean="0"/>
          </a:p>
          <a:p>
            <a:pPr>
              <a:buNone/>
            </a:pPr>
            <a:r>
              <a:rPr lang="en-GB" dirty="0" smtClean="0"/>
              <a:t>Remember:</a:t>
            </a:r>
          </a:p>
          <a:p>
            <a:pPr>
              <a:buNone/>
            </a:pPr>
            <a:endParaRPr lang="en-GB" dirty="0" smtClean="0"/>
          </a:p>
          <a:p>
            <a:r>
              <a:rPr lang="en-GB" dirty="0" smtClean="0"/>
              <a:t>The presentation of your CV might just get you your next job!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70</TotalTime>
  <Words>323</Words>
  <Application>Microsoft Office PowerPoint</Application>
  <PresentationFormat>On-screen Show (4:3)</PresentationFormat>
  <Paragraphs>71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Equity</vt:lpstr>
      <vt:lpstr>CV Writing for Engineers</vt:lpstr>
      <vt:lpstr>Lesson Objectives</vt:lpstr>
      <vt:lpstr>Looking at Existing CVs</vt:lpstr>
      <vt:lpstr>Writing your own CV</vt:lpstr>
      <vt:lpstr>Slide 5</vt:lpstr>
      <vt:lpstr>Write your own CV using the notes covered.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CV Writing for Engineers</dc:title>
  <dc:creator/>
  <cp:lastModifiedBy>ITT11SK</cp:lastModifiedBy>
  <cp:revision>6</cp:revision>
  <dcterms:created xsi:type="dcterms:W3CDTF">2006-08-16T00:00:00Z</dcterms:created>
  <dcterms:modified xsi:type="dcterms:W3CDTF">2011-12-02T12:17:10Z</dcterms:modified>
</cp:coreProperties>
</file>