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CV Writing for Engineers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838200"/>
          </a:xfrm>
          <a:ln>
            <a:solidFill>
              <a:schemeClr val="tx1"/>
            </a:solidFill>
          </a:ln>
        </p:spPr>
        <p:txBody>
          <a:bodyPr anchor="ctr"/>
          <a:lstStyle/>
          <a:p>
            <a:pPr algn="ctr"/>
            <a:r>
              <a:rPr lang="en-GB" b="1" dirty="0" smtClean="0"/>
              <a:t>Lesson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7772400" cy="4572000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Look at some existing CVs and learn the rules of writing a good one. </a:t>
            </a:r>
          </a:p>
          <a:p>
            <a:endParaRPr lang="en-GB" dirty="0" smtClean="0"/>
          </a:p>
          <a:p>
            <a:r>
              <a:rPr lang="en-GB" dirty="0" smtClean="0"/>
              <a:t>Write or improve your own CV – you will use these for work experience/college/apprenticeship/job applications. </a:t>
            </a:r>
          </a:p>
          <a:p>
            <a:endParaRPr lang="en-GB" dirty="0" smtClean="0"/>
          </a:p>
          <a:p>
            <a:r>
              <a:rPr lang="en-GB" dirty="0" smtClean="0"/>
              <a:t>Submit your CV for marking on the VLE before Friday 9</a:t>
            </a:r>
            <a:r>
              <a:rPr lang="en-GB" baseline="30000" dirty="0" smtClean="0"/>
              <a:t>th</a:t>
            </a:r>
            <a:r>
              <a:rPr lang="en-GB" dirty="0" smtClean="0"/>
              <a:t> December.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762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Looking at Existing CVs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001000" cy="45720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GB" dirty="0" smtClean="0"/>
              <a:t>Look at the CVs in front of you and highlight any good and bad </a:t>
            </a:r>
          </a:p>
          <a:p>
            <a:pPr>
              <a:buNone/>
            </a:pPr>
            <a:r>
              <a:rPr lang="en-GB" dirty="0" smtClean="0"/>
              <a:t>points.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Is the CV easy to read?</a:t>
            </a:r>
          </a:p>
          <a:p>
            <a:r>
              <a:rPr lang="en-GB" dirty="0" smtClean="0"/>
              <a:t>Is it interesting?</a:t>
            </a:r>
          </a:p>
          <a:p>
            <a:r>
              <a:rPr lang="en-GB" dirty="0" smtClean="0"/>
              <a:t>Is there anything missing?</a:t>
            </a:r>
          </a:p>
          <a:p>
            <a:r>
              <a:rPr lang="en-GB" dirty="0" smtClean="0"/>
              <a:t>What would you have done differently?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9216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dirty="0" smtClean="0"/>
              <a:t>Writing your own CV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8153400" cy="4572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/>
              <a:t>The main points to cover in your CV are: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Your name (duh!).</a:t>
            </a:r>
          </a:p>
          <a:p>
            <a:pPr lvl="1"/>
            <a:r>
              <a:rPr lang="en-GB" dirty="0" smtClean="0"/>
              <a:t>Also save your work “</a:t>
            </a:r>
            <a:r>
              <a:rPr lang="en-GB" i="1" dirty="0" smtClean="0"/>
              <a:t>yourfullnameCV.docx”</a:t>
            </a:r>
            <a:r>
              <a:rPr lang="en-GB" dirty="0" smtClean="0"/>
              <a:t> – make it different from everyone else's!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Personal/Contact details. </a:t>
            </a:r>
          </a:p>
          <a:p>
            <a:pPr lvl="1"/>
            <a:r>
              <a:rPr lang="en-GB" dirty="0" smtClean="0"/>
              <a:t>Phone number.</a:t>
            </a:r>
          </a:p>
          <a:p>
            <a:pPr lvl="1"/>
            <a:r>
              <a:rPr lang="en-GB" dirty="0" smtClean="0"/>
              <a:t>Address.</a:t>
            </a:r>
          </a:p>
          <a:p>
            <a:pPr lvl="1"/>
            <a:r>
              <a:rPr lang="en-GB" dirty="0" smtClean="0"/>
              <a:t>Email address.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Education.</a:t>
            </a:r>
          </a:p>
          <a:p>
            <a:pPr lvl="1"/>
            <a:r>
              <a:rPr lang="en-GB" dirty="0" smtClean="0"/>
              <a:t>BTEC Results (predictions).</a:t>
            </a:r>
          </a:p>
          <a:p>
            <a:pPr lvl="1"/>
            <a:r>
              <a:rPr lang="en-GB" dirty="0" smtClean="0"/>
              <a:t>Any other qualifications you may have got.</a:t>
            </a:r>
          </a:p>
          <a:p>
            <a:pPr lvl="1"/>
            <a:r>
              <a:rPr lang="en-GB" dirty="0" smtClean="0"/>
              <a:t>Name of the school you attended and the year you achieved the grades.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85800"/>
            <a:ext cx="7772400" cy="53340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Employment history</a:t>
            </a:r>
          </a:p>
          <a:p>
            <a:pPr lvl="1"/>
            <a:r>
              <a:rPr lang="en-GB" dirty="0" smtClean="0"/>
              <a:t>Where have you worked before?</a:t>
            </a:r>
          </a:p>
          <a:p>
            <a:pPr lvl="1"/>
            <a:r>
              <a:rPr lang="en-GB" dirty="0" smtClean="0"/>
              <a:t>How long were you there and what did you do?</a:t>
            </a:r>
          </a:p>
          <a:p>
            <a:pPr lvl="1"/>
            <a:r>
              <a:rPr lang="en-GB" dirty="0" smtClean="0"/>
              <a:t>Have you done any work experience?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Hobbies and interests</a:t>
            </a:r>
          </a:p>
          <a:p>
            <a:pPr lvl="1"/>
            <a:r>
              <a:rPr lang="en-GB" dirty="0" smtClean="0"/>
              <a:t>What do you do outside of school?</a:t>
            </a:r>
          </a:p>
          <a:p>
            <a:pPr lvl="1"/>
            <a:r>
              <a:rPr lang="en-GB" dirty="0" smtClean="0"/>
              <a:t>Are you part of a sports team?</a:t>
            </a:r>
          </a:p>
          <a:p>
            <a:pPr lvl="1"/>
            <a:r>
              <a:rPr lang="en-GB" dirty="0" smtClean="0"/>
              <a:t>What do you do in your free time?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Additional information</a:t>
            </a:r>
          </a:p>
          <a:p>
            <a:pPr lvl="1"/>
            <a:r>
              <a:rPr lang="en-GB" dirty="0" smtClean="0"/>
              <a:t>Is there anything else you have achieved/done/are doing that may be relevant?</a:t>
            </a:r>
          </a:p>
          <a:p>
            <a:pPr lvl="1"/>
            <a:r>
              <a:rPr lang="en-GB" dirty="0" smtClean="0"/>
              <a:t>ICT experience?</a:t>
            </a:r>
          </a:p>
          <a:p>
            <a:pPr lvl="1"/>
            <a:r>
              <a:rPr lang="en-GB" dirty="0" smtClean="0"/>
              <a:t>Foreign languages?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References</a:t>
            </a:r>
          </a:p>
          <a:p>
            <a:pPr lvl="1"/>
            <a:r>
              <a:rPr lang="en-GB" dirty="0" smtClean="0"/>
              <a:t>Contact details of people who are willing to support your application.</a:t>
            </a:r>
          </a:p>
          <a:p>
            <a:pPr lvl="1"/>
            <a:r>
              <a:rPr lang="en-GB" dirty="0" smtClean="0"/>
              <a:t>Must not be friends/family.</a:t>
            </a:r>
          </a:p>
          <a:p>
            <a:pPr lvl="1"/>
            <a:r>
              <a:rPr lang="en-GB" dirty="0" smtClean="0"/>
              <a:t>Form tutor or engineering teacher could be a good start.</a:t>
            </a:r>
          </a:p>
          <a:p>
            <a:pPr lvl="1"/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Write your own CV using the notes covered.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7772400" cy="472440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Remember its a maximum of 2 pages!</a:t>
            </a:r>
          </a:p>
          <a:p>
            <a:endParaRPr lang="en-GB" dirty="0" smtClean="0"/>
          </a:p>
          <a:p>
            <a:r>
              <a:rPr lang="en-GB" dirty="0" smtClean="0"/>
              <a:t>Use tables to clearly present information.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Don’t use a </a:t>
            </a:r>
            <a:r>
              <a:rPr lang="en-GB" dirty="0" smtClean="0">
                <a:latin typeface="Action Man Shaded" pitchFamily="2" charset="0"/>
              </a:rPr>
              <a:t>daft font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Make sure all information is true!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Remember: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presentation of your CV might just get you your next job!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70</TotalTime>
  <Words>323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CV Writing for Engineers</vt:lpstr>
      <vt:lpstr>Lesson Objectives</vt:lpstr>
      <vt:lpstr>Looking at Existing CVs</vt:lpstr>
      <vt:lpstr>Writing your own CV</vt:lpstr>
      <vt:lpstr>Slide 5</vt:lpstr>
      <vt:lpstr>Write your own CV using the notes covered.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Writing for Engineers</dc:title>
  <dc:creator/>
  <cp:lastModifiedBy>ITT11SK</cp:lastModifiedBy>
  <cp:revision>6</cp:revision>
  <dcterms:created xsi:type="dcterms:W3CDTF">2006-08-16T00:00:00Z</dcterms:created>
  <dcterms:modified xsi:type="dcterms:W3CDTF">2011-12-02T12:17:10Z</dcterms:modified>
</cp:coreProperties>
</file>