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12801600" cy="9601200" type="A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13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C2EA-4B3B-4004-9B4A-E17AFB9E1914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B452-9701-473F-A9E8-A628FFB75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6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C2EA-4B3B-4004-9B4A-E17AFB9E1914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B452-9701-473F-A9E8-A628FFB75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26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C2EA-4B3B-4004-9B4A-E17AFB9E1914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B452-9701-473F-A9E8-A628FFB75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02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C2EA-4B3B-4004-9B4A-E17AFB9E1914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B452-9701-473F-A9E8-A628FFB75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58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C2EA-4B3B-4004-9B4A-E17AFB9E1914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B452-9701-473F-A9E8-A628FFB75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5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C2EA-4B3B-4004-9B4A-E17AFB9E1914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B452-9701-473F-A9E8-A628FFB75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78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C2EA-4B3B-4004-9B4A-E17AFB9E1914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B452-9701-473F-A9E8-A628FFB75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0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C2EA-4B3B-4004-9B4A-E17AFB9E1914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B452-9701-473F-A9E8-A628FFB75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99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C2EA-4B3B-4004-9B4A-E17AFB9E1914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B452-9701-473F-A9E8-A628FFB75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C2EA-4B3B-4004-9B4A-E17AFB9E1914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B452-9701-473F-A9E8-A628FFB75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12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C2EA-4B3B-4004-9B4A-E17AFB9E1914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B452-9701-473F-A9E8-A628FFB75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24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9C2EA-4B3B-4004-9B4A-E17AFB9E1914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1B452-9701-473F-A9E8-A628FFB75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30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2509" y="362680"/>
            <a:ext cx="12053455" cy="8950037"/>
          </a:xfrm>
          <a:prstGeom prst="rect">
            <a:avLst/>
          </a:prstGeom>
          <a:ln w="38100"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38066" y="362680"/>
            <a:ext cx="2242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Unit 16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6265" y="362680"/>
            <a:ext cx="5689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Isometric Drawing 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6457" t="22083" r="51936" b="17085"/>
          <a:stretch/>
        </p:blipFill>
        <p:spPr>
          <a:xfrm>
            <a:off x="2075151" y="2338956"/>
            <a:ext cx="8863012" cy="62577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59235" y="4447309"/>
            <a:ext cx="3422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Height Line</a:t>
            </a:r>
            <a:endParaRPr lang="en-GB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8492835" y="7008360"/>
            <a:ext cx="3422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Base line </a:t>
            </a:r>
            <a:endParaRPr lang="en-GB" sz="3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50943" r="42912" b="9192"/>
          <a:stretch/>
        </p:blipFill>
        <p:spPr>
          <a:xfrm>
            <a:off x="7778114" y="1200403"/>
            <a:ext cx="4261485" cy="24920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8066" y="1579418"/>
            <a:ext cx="3365898" cy="267765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Using the parallel ruler , draw a horizontal </a:t>
            </a:r>
            <a:r>
              <a:rPr lang="en-GB" sz="2400" b="1" i="1" dirty="0" smtClean="0"/>
              <a:t>base line.</a:t>
            </a:r>
          </a:p>
          <a:p>
            <a:r>
              <a:rPr lang="en-GB" sz="2400" dirty="0" smtClean="0"/>
              <a:t>Using the vertical edge of the set square, draw an intersecting </a:t>
            </a:r>
            <a:r>
              <a:rPr lang="en-GB" sz="2400" b="1" i="1" dirty="0" smtClean="0"/>
              <a:t>height line</a:t>
            </a:r>
            <a:r>
              <a:rPr lang="en-GB" sz="2400" dirty="0" smtClean="0"/>
              <a:t>.</a:t>
            </a:r>
          </a:p>
          <a:p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"/>
          <a:stretch/>
        </p:blipFill>
        <p:spPr>
          <a:xfrm>
            <a:off x="332509" y="7190509"/>
            <a:ext cx="4142509" cy="200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2509" y="362680"/>
            <a:ext cx="12053455" cy="8950037"/>
          </a:xfrm>
          <a:prstGeom prst="rect">
            <a:avLst/>
          </a:prstGeom>
          <a:ln w="38100"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38066" y="362680"/>
            <a:ext cx="2242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Unit 16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6265" y="362680"/>
            <a:ext cx="5689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Isometric Drawing 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6457" t="22083" r="51936" b="17085"/>
          <a:stretch/>
        </p:blipFill>
        <p:spPr>
          <a:xfrm>
            <a:off x="2075151" y="2338956"/>
            <a:ext cx="8863012" cy="62577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6474" t="21803" r="51885" b="17000"/>
          <a:stretch/>
        </p:blipFill>
        <p:spPr>
          <a:xfrm>
            <a:off x="2075151" y="2245945"/>
            <a:ext cx="8872537" cy="62952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50943" r="42929" b="9192"/>
          <a:stretch/>
        </p:blipFill>
        <p:spPr>
          <a:xfrm>
            <a:off x="7778115" y="1200403"/>
            <a:ext cx="4260078" cy="24920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8066" y="1579418"/>
            <a:ext cx="3365898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Use your fine liner to draw the object lines in. 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"/>
          <a:stretch/>
        </p:blipFill>
        <p:spPr>
          <a:xfrm>
            <a:off x="332509" y="7190509"/>
            <a:ext cx="4142509" cy="200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2509" y="362680"/>
            <a:ext cx="12053455" cy="8950037"/>
          </a:xfrm>
          <a:prstGeom prst="rect">
            <a:avLst/>
          </a:prstGeom>
          <a:ln w="38100"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38066" y="362680"/>
            <a:ext cx="2242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Unit 16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6265" y="362680"/>
            <a:ext cx="5689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Isometric Drawing 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6457" t="22083" r="51936" b="17085"/>
          <a:stretch/>
        </p:blipFill>
        <p:spPr>
          <a:xfrm>
            <a:off x="2075151" y="2338956"/>
            <a:ext cx="8863012" cy="62577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451" t="22361" r="51631" b="16996"/>
          <a:stretch/>
        </p:blipFill>
        <p:spPr>
          <a:xfrm>
            <a:off x="2075151" y="2348695"/>
            <a:ext cx="8950252" cy="62383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59235" y="4447309"/>
            <a:ext cx="3422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Height Line</a:t>
            </a:r>
            <a:endParaRPr lang="en-GB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8492835" y="7008360"/>
            <a:ext cx="3422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Base line 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617526" y="5668742"/>
            <a:ext cx="4350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Isometric depth line 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50943" r="42929" b="9192"/>
          <a:stretch/>
        </p:blipFill>
        <p:spPr>
          <a:xfrm>
            <a:off x="7778115" y="1200403"/>
            <a:ext cx="4260078" cy="24920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8066" y="1579418"/>
            <a:ext cx="3365898" cy="156966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From the intersection of the </a:t>
            </a:r>
            <a:r>
              <a:rPr lang="en-GB" sz="2400" b="1" i="1" dirty="0" smtClean="0"/>
              <a:t>base line </a:t>
            </a:r>
            <a:r>
              <a:rPr lang="en-GB" sz="2400" dirty="0" smtClean="0"/>
              <a:t>and </a:t>
            </a:r>
            <a:r>
              <a:rPr lang="en-GB" sz="2400" b="1" i="1" dirty="0" smtClean="0"/>
              <a:t>height line</a:t>
            </a:r>
            <a:r>
              <a:rPr lang="en-GB" sz="2400" dirty="0" smtClean="0"/>
              <a:t> , draw Isometric depth line for the </a:t>
            </a:r>
            <a:r>
              <a:rPr lang="en-GB" sz="2400" b="1" i="1" dirty="0" smtClean="0">
                <a:solidFill>
                  <a:srgbClr val="0070C0"/>
                </a:solidFill>
              </a:rPr>
              <a:t>crate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"/>
          <a:stretch/>
        </p:blipFill>
        <p:spPr>
          <a:xfrm>
            <a:off x="332509" y="7190509"/>
            <a:ext cx="4142509" cy="200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2509" y="362680"/>
            <a:ext cx="12053455" cy="8950037"/>
          </a:xfrm>
          <a:prstGeom prst="rect">
            <a:avLst/>
          </a:prstGeom>
          <a:ln w="38100"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38066" y="362680"/>
            <a:ext cx="2242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Unit 16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6265" y="362680"/>
            <a:ext cx="5689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Isometric Drawing 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6457" t="22083" r="51936" b="17085"/>
          <a:stretch/>
        </p:blipFill>
        <p:spPr>
          <a:xfrm>
            <a:off x="2075151" y="2338956"/>
            <a:ext cx="8863012" cy="62577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451" t="22361" r="51631" b="16996"/>
          <a:stretch/>
        </p:blipFill>
        <p:spPr>
          <a:xfrm>
            <a:off x="2075151" y="2348695"/>
            <a:ext cx="8950252" cy="6238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6535" t="22777" r="51987" b="17042"/>
          <a:stretch/>
        </p:blipFill>
        <p:spPr>
          <a:xfrm>
            <a:off x="2136792" y="2338955"/>
            <a:ext cx="8826969" cy="61908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59235" y="4447309"/>
            <a:ext cx="3422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Height Line</a:t>
            </a:r>
            <a:endParaRPr lang="en-GB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8492835" y="7008360"/>
            <a:ext cx="3422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Base line 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617526" y="5668742"/>
            <a:ext cx="4350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Isometric depth line 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45" r="772" b="32091"/>
          <a:stretch/>
        </p:blipFill>
        <p:spPr>
          <a:xfrm rot="2049135">
            <a:off x="4507347" y="7587656"/>
            <a:ext cx="3140364" cy="435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50943" r="42929" b="9192"/>
          <a:stretch/>
        </p:blipFill>
        <p:spPr>
          <a:xfrm>
            <a:off x="7778115" y="1200403"/>
            <a:ext cx="4260078" cy="24920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8066" y="1579418"/>
            <a:ext cx="3365898" cy="193899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Measure along the Isometric depth lines , the maximum length of the </a:t>
            </a:r>
            <a:r>
              <a:rPr lang="en-GB" sz="2400" b="1" i="1" dirty="0" smtClean="0">
                <a:solidFill>
                  <a:srgbClr val="0070C0"/>
                </a:solidFill>
              </a:rPr>
              <a:t>Crate</a:t>
            </a:r>
            <a:r>
              <a:rPr lang="en-GB" sz="2400" dirty="0" smtClean="0"/>
              <a:t> your shape fits into.</a:t>
            </a:r>
            <a:endParaRPr lang="en-GB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"/>
          <a:stretch/>
        </p:blipFill>
        <p:spPr>
          <a:xfrm>
            <a:off x="332509" y="7190509"/>
            <a:ext cx="4142509" cy="200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2509" y="362680"/>
            <a:ext cx="12053455" cy="8950037"/>
          </a:xfrm>
          <a:prstGeom prst="rect">
            <a:avLst/>
          </a:prstGeom>
          <a:ln w="38100"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38066" y="362680"/>
            <a:ext cx="2242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Unit 16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6265" y="362680"/>
            <a:ext cx="5689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Isometric Drawing 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6457" t="22083" r="51936" b="17085"/>
          <a:stretch/>
        </p:blipFill>
        <p:spPr>
          <a:xfrm>
            <a:off x="2075151" y="2338956"/>
            <a:ext cx="8863012" cy="62577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451" t="22361" r="51631" b="16996"/>
          <a:stretch/>
        </p:blipFill>
        <p:spPr>
          <a:xfrm>
            <a:off x="2075151" y="2348695"/>
            <a:ext cx="8950252" cy="6238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6535" t="22777" r="51987" b="17042"/>
          <a:stretch/>
        </p:blipFill>
        <p:spPr>
          <a:xfrm>
            <a:off x="2136792" y="2338955"/>
            <a:ext cx="8826969" cy="61908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59235" y="4447309"/>
            <a:ext cx="3422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Height Line</a:t>
            </a:r>
            <a:endParaRPr lang="en-GB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8492835" y="7008360"/>
            <a:ext cx="3422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Base line 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617526" y="5668742"/>
            <a:ext cx="4350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Isometric depth line 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45" r="772" b="32091"/>
          <a:stretch/>
        </p:blipFill>
        <p:spPr>
          <a:xfrm rot="5400000">
            <a:off x="4424220" y="7375194"/>
            <a:ext cx="3140364" cy="435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50943" r="42929" b="9192"/>
          <a:stretch/>
        </p:blipFill>
        <p:spPr>
          <a:xfrm>
            <a:off x="7778115" y="1200403"/>
            <a:ext cx="4260078" cy="24920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8066" y="1579418"/>
            <a:ext cx="3365898" cy="193899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Measure along the vertical </a:t>
            </a:r>
            <a:r>
              <a:rPr lang="en-GB" sz="2400" b="1" i="1" dirty="0" smtClean="0"/>
              <a:t>Height line </a:t>
            </a:r>
            <a:r>
              <a:rPr lang="en-GB" sz="2400" dirty="0" smtClean="0"/>
              <a:t>, the maximum height of the </a:t>
            </a:r>
            <a:r>
              <a:rPr lang="en-GB" sz="2400" b="1" i="1" dirty="0" smtClean="0">
                <a:solidFill>
                  <a:srgbClr val="0070C0"/>
                </a:solidFill>
              </a:rPr>
              <a:t>Crate</a:t>
            </a:r>
            <a:r>
              <a:rPr lang="en-GB" sz="2400" dirty="0" smtClean="0"/>
              <a:t> your shape fits into.</a:t>
            </a:r>
            <a:endParaRPr lang="en-GB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"/>
          <a:stretch/>
        </p:blipFill>
        <p:spPr>
          <a:xfrm>
            <a:off x="332509" y="7190509"/>
            <a:ext cx="4142509" cy="200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2509" y="362680"/>
            <a:ext cx="12053455" cy="8950037"/>
          </a:xfrm>
          <a:prstGeom prst="rect">
            <a:avLst/>
          </a:prstGeom>
          <a:ln w="38100"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38066" y="362680"/>
            <a:ext cx="2242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Unit 16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6265" y="362680"/>
            <a:ext cx="5689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Isometric Drawing 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6457" t="22083" r="51936" b="17085"/>
          <a:stretch/>
        </p:blipFill>
        <p:spPr>
          <a:xfrm>
            <a:off x="2075151" y="2338956"/>
            <a:ext cx="8863012" cy="62577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451" t="22361" r="51631" b="16996"/>
          <a:stretch/>
        </p:blipFill>
        <p:spPr>
          <a:xfrm>
            <a:off x="2075151" y="2348695"/>
            <a:ext cx="8950252" cy="6238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6535" t="22777" r="51987" b="17042"/>
          <a:stretch/>
        </p:blipFill>
        <p:spPr>
          <a:xfrm>
            <a:off x="2136792" y="2338955"/>
            <a:ext cx="8826969" cy="61908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6644" t="22639" r="52276" b="17468"/>
          <a:stretch/>
        </p:blipFill>
        <p:spPr>
          <a:xfrm>
            <a:off x="2133975" y="2397214"/>
            <a:ext cx="8715376" cy="61611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59235" y="4447309"/>
            <a:ext cx="3422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Height Line</a:t>
            </a:r>
            <a:endParaRPr lang="en-GB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8492835" y="7008360"/>
            <a:ext cx="3422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Base line 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617526" y="5668742"/>
            <a:ext cx="4350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Isometric depth line 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50943" r="42929" b="9192"/>
          <a:stretch/>
        </p:blipFill>
        <p:spPr>
          <a:xfrm>
            <a:off x="7778115" y="1200403"/>
            <a:ext cx="4260078" cy="24920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8066" y="1579418"/>
            <a:ext cx="3365898" cy="3046988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Using your parallel ruler and isometric set square construct the lines of your crate. </a:t>
            </a:r>
          </a:p>
          <a:p>
            <a:r>
              <a:rPr lang="en-GB" sz="2400" dirty="0" smtClean="0"/>
              <a:t>Vertical line remain vertical.</a:t>
            </a:r>
          </a:p>
          <a:p>
            <a:r>
              <a:rPr lang="en-GB" sz="2400" dirty="0" smtClean="0"/>
              <a:t>Depth lines are tilted at 30 degrees. </a:t>
            </a:r>
            <a:endParaRPr lang="en-GB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"/>
          <a:stretch/>
        </p:blipFill>
        <p:spPr>
          <a:xfrm>
            <a:off x="332509" y="7190509"/>
            <a:ext cx="4142509" cy="200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4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2509" y="362680"/>
            <a:ext cx="12053455" cy="8950037"/>
          </a:xfrm>
          <a:prstGeom prst="rect">
            <a:avLst/>
          </a:prstGeom>
          <a:ln w="38100"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38066" y="362680"/>
            <a:ext cx="2242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Unit 16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6265" y="362680"/>
            <a:ext cx="5689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Isometric Drawing 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6457" t="22083" r="51936" b="17085"/>
          <a:stretch/>
        </p:blipFill>
        <p:spPr>
          <a:xfrm>
            <a:off x="2075151" y="2338956"/>
            <a:ext cx="8863012" cy="62577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451" t="22361" r="51631" b="16996"/>
          <a:stretch/>
        </p:blipFill>
        <p:spPr>
          <a:xfrm>
            <a:off x="2075151" y="2348695"/>
            <a:ext cx="8950252" cy="6238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6535" t="22777" r="51987" b="17042"/>
          <a:stretch/>
        </p:blipFill>
        <p:spPr>
          <a:xfrm>
            <a:off x="2136792" y="2338955"/>
            <a:ext cx="8826969" cy="61908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6644" t="22639" r="52276" b="17468"/>
          <a:stretch/>
        </p:blipFill>
        <p:spPr>
          <a:xfrm>
            <a:off x="2133975" y="2397214"/>
            <a:ext cx="8715376" cy="616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6415" t="22360" r="51848" b="17085"/>
          <a:stretch/>
        </p:blipFill>
        <p:spPr>
          <a:xfrm>
            <a:off x="2075151" y="2377134"/>
            <a:ext cx="8899540" cy="62293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59235" y="4447309"/>
            <a:ext cx="3422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Height Line</a:t>
            </a:r>
            <a:endParaRPr lang="en-GB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8492835" y="7008360"/>
            <a:ext cx="3422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Base line 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617526" y="5668742"/>
            <a:ext cx="4350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Isometric depth line 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50943" r="42929" b="9192"/>
          <a:stretch/>
        </p:blipFill>
        <p:spPr>
          <a:xfrm>
            <a:off x="7778115" y="1200403"/>
            <a:ext cx="4260078" cy="249206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8066" y="1579418"/>
            <a:ext cx="3365898" cy="3046988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Using your parallel ruler and isometric set square construct the lines of your crate. </a:t>
            </a:r>
          </a:p>
          <a:p>
            <a:r>
              <a:rPr lang="en-GB" sz="2400" dirty="0" smtClean="0"/>
              <a:t>Vertical line remain vertical.</a:t>
            </a:r>
          </a:p>
          <a:p>
            <a:r>
              <a:rPr lang="en-GB" sz="2400" dirty="0" smtClean="0"/>
              <a:t>Depth lines are tilted at 30 degrees. </a:t>
            </a:r>
            <a:endParaRPr lang="en-GB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"/>
          <a:stretch/>
        </p:blipFill>
        <p:spPr>
          <a:xfrm>
            <a:off x="332509" y="7190509"/>
            <a:ext cx="4142509" cy="200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2509" y="362680"/>
            <a:ext cx="12053455" cy="8950037"/>
          </a:xfrm>
          <a:prstGeom prst="rect">
            <a:avLst/>
          </a:prstGeom>
          <a:ln w="38100"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38066" y="362680"/>
            <a:ext cx="2242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Unit 16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6265" y="362680"/>
            <a:ext cx="5689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Isometric Drawing 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6457" t="22083" r="51936" b="17085"/>
          <a:stretch/>
        </p:blipFill>
        <p:spPr>
          <a:xfrm>
            <a:off x="2075151" y="2338956"/>
            <a:ext cx="8863012" cy="62577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451" t="22361" r="51631" b="16996"/>
          <a:stretch/>
        </p:blipFill>
        <p:spPr>
          <a:xfrm>
            <a:off x="2075151" y="2348695"/>
            <a:ext cx="8950252" cy="6238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6535" t="22777" r="51987" b="17042"/>
          <a:stretch/>
        </p:blipFill>
        <p:spPr>
          <a:xfrm>
            <a:off x="2136792" y="2338955"/>
            <a:ext cx="8826969" cy="61908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6644" t="22639" r="52276" b="17468"/>
          <a:stretch/>
        </p:blipFill>
        <p:spPr>
          <a:xfrm>
            <a:off x="2133975" y="2397214"/>
            <a:ext cx="8715376" cy="616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6415" t="22360" r="51848" b="17085"/>
          <a:stretch/>
        </p:blipFill>
        <p:spPr>
          <a:xfrm>
            <a:off x="2075151" y="2377134"/>
            <a:ext cx="8899540" cy="6229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16564" t="21397" r="52051" b="17076"/>
          <a:stretch/>
        </p:blipFill>
        <p:spPr>
          <a:xfrm>
            <a:off x="2124370" y="2229026"/>
            <a:ext cx="8801101" cy="63293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50943" r="42929" b="9192"/>
          <a:stretch/>
        </p:blipFill>
        <p:spPr>
          <a:xfrm>
            <a:off x="7778115" y="1200403"/>
            <a:ext cx="4260078" cy="24920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8066" y="1579418"/>
            <a:ext cx="3365898" cy="3046988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Using your parallel ruler and isometric set square construct the lines of your crate. </a:t>
            </a:r>
          </a:p>
          <a:p>
            <a:r>
              <a:rPr lang="en-GB" sz="2400" dirty="0" smtClean="0"/>
              <a:t>Vertical line remain vertical.</a:t>
            </a:r>
          </a:p>
          <a:p>
            <a:r>
              <a:rPr lang="en-GB" sz="2400" dirty="0" smtClean="0"/>
              <a:t>Depth lines are tilted at 30 degrees. </a:t>
            </a:r>
            <a:endParaRPr lang="en-GB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"/>
          <a:stretch/>
        </p:blipFill>
        <p:spPr>
          <a:xfrm>
            <a:off x="332509" y="7190509"/>
            <a:ext cx="4142509" cy="200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2509" y="362680"/>
            <a:ext cx="12053455" cy="8950037"/>
          </a:xfrm>
          <a:prstGeom prst="rect">
            <a:avLst/>
          </a:prstGeom>
          <a:ln w="38100"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38066" y="362680"/>
            <a:ext cx="2242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Unit 16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6265" y="362680"/>
            <a:ext cx="5689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Isometric Drawing 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6457" t="22083" r="51936" b="17085"/>
          <a:stretch/>
        </p:blipFill>
        <p:spPr>
          <a:xfrm>
            <a:off x="2075151" y="2338956"/>
            <a:ext cx="8863012" cy="62577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451" t="22361" r="51631" b="16996"/>
          <a:stretch/>
        </p:blipFill>
        <p:spPr>
          <a:xfrm>
            <a:off x="2075151" y="2348695"/>
            <a:ext cx="8950252" cy="6238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6535" t="22777" r="51987" b="17042"/>
          <a:stretch/>
        </p:blipFill>
        <p:spPr>
          <a:xfrm>
            <a:off x="2136792" y="2338955"/>
            <a:ext cx="8826969" cy="61908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6644" t="22639" r="52276" b="17468"/>
          <a:stretch/>
        </p:blipFill>
        <p:spPr>
          <a:xfrm>
            <a:off x="2133975" y="2397214"/>
            <a:ext cx="8715376" cy="616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6415" t="22360" r="51848" b="17085"/>
          <a:stretch/>
        </p:blipFill>
        <p:spPr>
          <a:xfrm>
            <a:off x="2075151" y="2377134"/>
            <a:ext cx="8899540" cy="6229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16564" t="21397" r="52051" b="17076"/>
          <a:stretch/>
        </p:blipFill>
        <p:spPr>
          <a:xfrm>
            <a:off x="2124370" y="2229026"/>
            <a:ext cx="8801101" cy="6329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16516" t="21577" r="51683" b="17017"/>
          <a:stretch/>
        </p:blipFill>
        <p:spPr>
          <a:xfrm>
            <a:off x="2124370" y="2219286"/>
            <a:ext cx="8917564" cy="6316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50943" r="42929" b="9192"/>
          <a:stretch/>
        </p:blipFill>
        <p:spPr>
          <a:xfrm>
            <a:off x="7778115" y="1200403"/>
            <a:ext cx="4260078" cy="24920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45" r="772" b="32091"/>
          <a:stretch/>
        </p:blipFill>
        <p:spPr>
          <a:xfrm rot="19713114">
            <a:off x="6059057" y="6084187"/>
            <a:ext cx="3140364" cy="4358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8066" y="1579418"/>
            <a:ext cx="3365898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Measure the cut away shape to be removed from the crate.</a:t>
            </a:r>
            <a:endParaRPr lang="en-GB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"/>
          <a:stretch/>
        </p:blipFill>
        <p:spPr>
          <a:xfrm>
            <a:off x="332509" y="7190509"/>
            <a:ext cx="4142509" cy="200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2509" y="362680"/>
            <a:ext cx="12053455" cy="8950037"/>
          </a:xfrm>
          <a:prstGeom prst="rect">
            <a:avLst/>
          </a:prstGeom>
          <a:ln w="38100"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38066" y="362680"/>
            <a:ext cx="2242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Unit 16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6265" y="362680"/>
            <a:ext cx="5689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Isometric Drawing 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6457" t="22083" r="51936" b="17085"/>
          <a:stretch/>
        </p:blipFill>
        <p:spPr>
          <a:xfrm>
            <a:off x="2075151" y="2338956"/>
            <a:ext cx="8863012" cy="62577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451" t="22361" r="51631" b="16996"/>
          <a:stretch/>
        </p:blipFill>
        <p:spPr>
          <a:xfrm>
            <a:off x="2075151" y="2348695"/>
            <a:ext cx="8950252" cy="6238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6535" t="22777" r="51987" b="17042"/>
          <a:stretch/>
        </p:blipFill>
        <p:spPr>
          <a:xfrm>
            <a:off x="2136792" y="2338955"/>
            <a:ext cx="8826969" cy="61908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6644" t="22639" r="52276" b="17468"/>
          <a:stretch/>
        </p:blipFill>
        <p:spPr>
          <a:xfrm>
            <a:off x="2133975" y="2397214"/>
            <a:ext cx="8715376" cy="616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6415" t="22360" r="51848" b="17085"/>
          <a:stretch/>
        </p:blipFill>
        <p:spPr>
          <a:xfrm>
            <a:off x="2075151" y="2377134"/>
            <a:ext cx="8899540" cy="6229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16564" t="21397" r="52051" b="17076"/>
          <a:stretch/>
        </p:blipFill>
        <p:spPr>
          <a:xfrm>
            <a:off x="2124370" y="2229026"/>
            <a:ext cx="8801101" cy="6329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16516" t="21577" r="51683" b="17017"/>
          <a:stretch/>
        </p:blipFill>
        <p:spPr>
          <a:xfrm>
            <a:off x="2124370" y="2219286"/>
            <a:ext cx="8917564" cy="6316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/>
          <a:srcRect l="16308" t="21515" r="51644" b="16916"/>
          <a:stretch/>
        </p:blipFill>
        <p:spPr>
          <a:xfrm>
            <a:off x="2150809" y="2272792"/>
            <a:ext cx="8986838" cy="6333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l="16271" t="21204" r="51681" b="16544"/>
          <a:stretch/>
        </p:blipFill>
        <p:spPr>
          <a:xfrm>
            <a:off x="2120043" y="2159467"/>
            <a:ext cx="8986838" cy="64037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50943" r="42929" b="9192"/>
          <a:stretch/>
        </p:blipFill>
        <p:spPr>
          <a:xfrm>
            <a:off x="7778115" y="1200403"/>
            <a:ext cx="4260078" cy="24920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8066" y="1579418"/>
            <a:ext cx="3365898" cy="3046988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Using your parallel ruler and isometric set square construct the lines of your cut away shape.</a:t>
            </a:r>
          </a:p>
          <a:p>
            <a:r>
              <a:rPr lang="en-GB" sz="2400" dirty="0" smtClean="0"/>
              <a:t>Vertical line remain vertical.</a:t>
            </a:r>
          </a:p>
          <a:p>
            <a:r>
              <a:rPr lang="en-GB" sz="2400" dirty="0" smtClean="0"/>
              <a:t>Depth lines are tilted at 30 degrees. </a:t>
            </a:r>
            <a:endParaRPr lang="en-GB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"/>
          <a:stretch/>
        </p:blipFill>
        <p:spPr>
          <a:xfrm>
            <a:off x="332509" y="7190509"/>
            <a:ext cx="4142509" cy="200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297</Words>
  <Application>Microsoft Office PowerPoint</Application>
  <PresentationFormat>A3 Paper (297x420 mm)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Aston University Engineering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Hobson</dc:creator>
  <cp:lastModifiedBy>Andrew Hobson</cp:lastModifiedBy>
  <cp:revision>12</cp:revision>
  <dcterms:created xsi:type="dcterms:W3CDTF">2019-09-24T17:03:46Z</dcterms:created>
  <dcterms:modified xsi:type="dcterms:W3CDTF">2019-09-25T09:43:44Z</dcterms:modified>
</cp:coreProperties>
</file>