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1A6A-E2A8-4D7E-95C8-EE03F5A7859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4E6B-7D00-4D89-A13D-A2D823AED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9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1A6A-E2A8-4D7E-95C8-EE03F5A7859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4E6B-7D00-4D89-A13D-A2D823AED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3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1A6A-E2A8-4D7E-95C8-EE03F5A7859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4E6B-7D00-4D89-A13D-A2D823AED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7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1A6A-E2A8-4D7E-95C8-EE03F5A7859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4E6B-7D00-4D89-A13D-A2D823AED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6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1A6A-E2A8-4D7E-95C8-EE03F5A7859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4E6B-7D00-4D89-A13D-A2D823AED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5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1A6A-E2A8-4D7E-95C8-EE03F5A7859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4E6B-7D00-4D89-A13D-A2D823AED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29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1A6A-E2A8-4D7E-95C8-EE03F5A7859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4E6B-7D00-4D89-A13D-A2D823AED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1A6A-E2A8-4D7E-95C8-EE03F5A7859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4E6B-7D00-4D89-A13D-A2D823AED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0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1A6A-E2A8-4D7E-95C8-EE03F5A7859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4E6B-7D00-4D89-A13D-A2D823AED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9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1A6A-E2A8-4D7E-95C8-EE03F5A7859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4E6B-7D00-4D89-A13D-A2D823AED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12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1A6A-E2A8-4D7E-95C8-EE03F5A7859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4E6B-7D00-4D89-A13D-A2D823AED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35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41A6A-E2A8-4D7E-95C8-EE03F5A7859D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B4E6B-7D00-4D89-A13D-A2D823AEDE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3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snow fall on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830"/>
            <a:ext cx="12192001" cy="69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95848" y="630621"/>
            <a:ext cx="52972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St. Gregory’s </a:t>
            </a:r>
          </a:p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‘Caught Reading’ Advent Calendar 2021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59366" y="3019774"/>
            <a:ext cx="5738648" cy="364903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Can you guess which member of staff has been caught reading?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There is one picture per school day of December.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Return your completed entry form to Dr </a:t>
            </a:r>
            <a:r>
              <a:rPr lang="en-GB" sz="2400" dirty="0" err="1" smtClean="0"/>
              <a:t>McCooey</a:t>
            </a:r>
            <a:r>
              <a:rPr lang="en-GB" sz="2400" dirty="0" smtClean="0"/>
              <a:t>-Heap  on the last day of term for a prize!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596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square brown and white gift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25099" y="180802"/>
            <a:ext cx="1447801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20414" r="9490"/>
          <a:stretch/>
        </p:blipFill>
        <p:spPr bwMode="auto">
          <a:xfrm>
            <a:off x="486698" y="365125"/>
            <a:ext cx="5825612" cy="62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431238" y="3776645"/>
            <a:ext cx="3641834" cy="26257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HINT: Unscramble the name –</a:t>
            </a:r>
          </a:p>
          <a:p>
            <a:pPr algn="ctr"/>
            <a:r>
              <a:rPr lang="en-GB" sz="3600" dirty="0" smtClean="0"/>
              <a:t>SVIIMNASL</a:t>
            </a:r>
          </a:p>
        </p:txBody>
      </p:sp>
    </p:spTree>
    <p:extLst>
      <p:ext uri="{BB962C8B-B14F-4D97-AF65-F5344CB8AC3E}">
        <p14:creationId xmlns:p14="http://schemas.microsoft.com/office/powerpoint/2010/main" val="61240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green and red bau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6857" y="2370446"/>
            <a:ext cx="3260835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10</a:t>
            </a:r>
            <a:endParaRPr lang="en-GB" sz="199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6811" r="23360"/>
          <a:stretch/>
        </p:blipFill>
        <p:spPr bwMode="auto">
          <a:xfrm>
            <a:off x="253408" y="89861"/>
            <a:ext cx="3728657" cy="65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296758" y="2688438"/>
            <a:ext cx="3641834" cy="26257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HINT: This person’s name is found in </a:t>
            </a:r>
          </a:p>
          <a:p>
            <a:pPr algn="ctr"/>
            <a:r>
              <a:rPr lang="en-GB" sz="3600" dirty="0" smtClean="0"/>
              <a:t>OPEN SLEIGH </a:t>
            </a:r>
          </a:p>
        </p:txBody>
      </p:sp>
    </p:spTree>
    <p:extLst>
      <p:ext uri="{BB962C8B-B14F-4D97-AF65-F5344CB8AC3E}">
        <p14:creationId xmlns:p14="http://schemas.microsoft.com/office/powerpoint/2010/main" val="18407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red green and white ribbon on white su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27452" y="737872"/>
            <a:ext cx="3260835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11</a:t>
            </a:r>
            <a:endParaRPr lang="en-GB" sz="199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35898" r="17185"/>
          <a:stretch/>
        </p:blipFill>
        <p:spPr bwMode="auto">
          <a:xfrm>
            <a:off x="608795" y="1136932"/>
            <a:ext cx="4605184" cy="53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236952" y="4053936"/>
            <a:ext cx="3641834" cy="26257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HINT: Famous glass manufacturers </a:t>
            </a:r>
          </a:p>
        </p:txBody>
      </p:sp>
    </p:spTree>
    <p:extLst>
      <p:ext uri="{BB962C8B-B14F-4D97-AF65-F5344CB8AC3E}">
        <p14:creationId xmlns:p14="http://schemas.microsoft.com/office/powerpoint/2010/main" val="427004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three green Chrismas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1516" y="362936"/>
            <a:ext cx="3260835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12</a:t>
            </a:r>
            <a:endParaRPr lang="en-GB" sz="199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" t="38559" r="9766"/>
          <a:stretch/>
        </p:blipFill>
        <p:spPr bwMode="auto">
          <a:xfrm>
            <a:off x="419100" y="578387"/>
            <a:ext cx="6018840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921516" y="3872940"/>
            <a:ext cx="3641834" cy="26257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HINT: This person’s name is found in ANGEL</a:t>
            </a:r>
          </a:p>
        </p:txBody>
      </p:sp>
    </p:spTree>
    <p:extLst>
      <p:ext uri="{BB962C8B-B14F-4D97-AF65-F5344CB8AC3E}">
        <p14:creationId xmlns:p14="http://schemas.microsoft.com/office/powerpoint/2010/main" val="44926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https://images.unsplash.com/photo-1511268011861-691ed210aae8?ixlib=rb-1.2.1&amp;ixid=MnwxMjA3fDB8MHxwaG90by1wYWdlfHx8fGVufDB8fHx8&amp;auto=format&amp;fit=crop&amp;w=1000&amp;q=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6861" y="365125"/>
            <a:ext cx="3260835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13</a:t>
            </a:r>
            <a:endParaRPr lang="en-GB" sz="199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t="34930" r="16862"/>
          <a:stretch/>
        </p:blipFill>
        <p:spPr bwMode="auto">
          <a:xfrm>
            <a:off x="7197213" y="335300"/>
            <a:ext cx="4575687" cy="62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09367" y="3654771"/>
            <a:ext cx="4778477" cy="289594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HINT:</a:t>
            </a:r>
          </a:p>
          <a:p>
            <a:pPr algn="ctr"/>
            <a:endParaRPr lang="en-GB" sz="3600" dirty="0"/>
          </a:p>
          <a:p>
            <a:pPr algn="ctr"/>
            <a:endParaRPr lang="en-GB" sz="3600" dirty="0" smtClean="0"/>
          </a:p>
          <a:p>
            <a:pPr algn="ctr"/>
            <a:endParaRPr lang="en-GB" sz="3600" dirty="0" smtClean="0"/>
          </a:p>
        </p:txBody>
      </p:sp>
      <p:pic>
        <p:nvPicPr>
          <p:cNvPr id="3076" name="Picture 4" descr="Many trees Clip Art Vector and Illustration. 6,998 Many trees clipart  vector EPS images available to search from thousands of royalty free stock  art and stock illustration designers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7" b="13081"/>
          <a:stretch/>
        </p:blipFill>
        <p:spPr bwMode="auto">
          <a:xfrm>
            <a:off x="1449229" y="4749043"/>
            <a:ext cx="2264184" cy="132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9368"/>
          <a:stretch/>
        </p:blipFill>
        <p:spPr>
          <a:xfrm>
            <a:off x="4132513" y="4684253"/>
            <a:ext cx="1236349" cy="14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21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https://images.unsplash.com/photo-1602678460152-719a9af1fb6c?ixlib=rb-1.2.1&amp;ixid=MnwxMjA3fDB8MHxwaG90by1wYWdlfHx8fGVufDB8fHx8&amp;auto=format&amp;fit=crop&amp;w=1000&amp;q=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90018"/>
            <a:ext cx="2887718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14</a:t>
            </a:r>
            <a:endParaRPr lang="en-GB" sz="199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t="12369" r="7535" b="13256"/>
          <a:stretch/>
        </p:blipFill>
        <p:spPr bwMode="auto">
          <a:xfrm>
            <a:off x="3067393" y="291735"/>
            <a:ext cx="5299147" cy="630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546216" y="2743200"/>
            <a:ext cx="3400733" cy="259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 smtClean="0"/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HINT:</a:t>
            </a:r>
          </a:p>
          <a:p>
            <a:pPr algn="ctr"/>
            <a:r>
              <a:rPr lang="en-GB" sz="3600" dirty="0" smtClean="0"/>
              <a:t>Crack the code:</a:t>
            </a:r>
            <a:endParaRPr lang="en-GB" sz="3600" dirty="0"/>
          </a:p>
          <a:p>
            <a:pPr algn="ctr"/>
            <a:r>
              <a:rPr lang="en-GB" sz="3600" dirty="0" smtClean="0"/>
              <a:t>10 15 8 14 19 15 14</a:t>
            </a:r>
          </a:p>
          <a:p>
            <a:pPr algn="ctr"/>
            <a:endParaRPr lang="en-GB" sz="3600" dirty="0" smtClean="0"/>
          </a:p>
          <a:p>
            <a:pPr algn="ctr"/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995188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green and red pine c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41749" y="756543"/>
            <a:ext cx="3260835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15</a:t>
            </a:r>
            <a:endParaRPr lang="en-GB" sz="199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38932" r="15036"/>
          <a:stretch/>
        </p:blipFill>
        <p:spPr bwMode="auto">
          <a:xfrm>
            <a:off x="940675" y="857747"/>
            <a:ext cx="5155325" cy="57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671801" y="4056812"/>
            <a:ext cx="3400733" cy="259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HINT:</a:t>
            </a:r>
          </a:p>
          <a:p>
            <a:pPr algn="ctr"/>
            <a:r>
              <a:rPr lang="en-GB" sz="3600" dirty="0" smtClean="0"/>
              <a:t>This person’s name is found in CAROLLERS</a:t>
            </a:r>
          </a:p>
          <a:p>
            <a:pPr algn="ctr"/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426232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3815" y="-2633814"/>
            <a:ext cx="6924370" cy="12192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282" y="3443011"/>
            <a:ext cx="3260835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16</a:t>
            </a:r>
            <a:endParaRPr lang="en-GB" sz="199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16" y="365125"/>
            <a:ext cx="4674449" cy="62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581400" y="3724966"/>
            <a:ext cx="3400733" cy="2590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HINT</a:t>
            </a:r>
            <a:r>
              <a:rPr lang="en-GB" sz="3600" dirty="0" smtClean="0"/>
              <a:t>: Crack the code</a:t>
            </a:r>
          </a:p>
          <a:p>
            <a:pPr algn="ctr"/>
            <a:r>
              <a:rPr lang="en-GB" sz="3600" dirty="0" smtClean="0"/>
              <a:t>13 3 3 15 15 5 25 – 8 5 1 16</a:t>
            </a:r>
            <a:endParaRPr lang="en-GB" sz="3600" dirty="0" smtClean="0"/>
          </a:p>
          <a:p>
            <a:pPr algn="ctr"/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17266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loseup photo of baubles on christmas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5286" y="846584"/>
            <a:ext cx="1889234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 smtClean="0">
                <a:solidFill>
                  <a:srgbClr val="FF0000"/>
                </a:solidFill>
              </a:rPr>
              <a:t>1</a:t>
            </a:r>
            <a:endParaRPr lang="en-GB" sz="19900" dirty="0">
              <a:solidFill>
                <a:srgbClr val="FF0000"/>
              </a:solidFill>
            </a:endParaRPr>
          </a:p>
        </p:txBody>
      </p:sp>
      <p:pic>
        <p:nvPicPr>
          <p:cNvPr id="9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05" y="593235"/>
            <a:ext cx="6591978" cy="56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62607" y="4288221"/>
            <a:ext cx="3641834" cy="18887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HINT: This person’s name can be found within SNOWMAN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36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assorted-type of leaves lying on white pa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46733" y="1850603"/>
            <a:ext cx="1889234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358" t="21770" r="15223"/>
          <a:stretch/>
        </p:blipFill>
        <p:spPr>
          <a:xfrm>
            <a:off x="1397875" y="0"/>
            <a:ext cx="4482663" cy="683395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102163" y="2323672"/>
            <a:ext cx="3641834" cy="252172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HINT</a:t>
            </a:r>
          </a:p>
          <a:p>
            <a:pPr algn="ctr"/>
            <a:endParaRPr lang="en-GB" sz="4000" dirty="0" smtClean="0"/>
          </a:p>
          <a:p>
            <a:pPr algn="ctr"/>
            <a:r>
              <a:rPr lang="en-GB" sz="3600" dirty="0" smtClean="0"/>
              <a:t>m +           </a:t>
            </a:r>
          </a:p>
          <a:p>
            <a:pPr algn="ctr"/>
            <a:endParaRPr lang="en-GB" dirty="0"/>
          </a:p>
        </p:txBody>
      </p:sp>
      <p:pic>
        <p:nvPicPr>
          <p:cNvPr id="2056" name="Picture 8" descr="Pipe Organ | Club Penguin Wiki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3201" y="3511996"/>
            <a:ext cx="558366" cy="95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7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red bau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087" y="263914"/>
            <a:ext cx="1747344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757" y="599978"/>
            <a:ext cx="5390043" cy="568776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49518" y="3056923"/>
            <a:ext cx="3641834" cy="34359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HINT</a:t>
            </a:r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 </a:t>
            </a:r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512" y="3741287"/>
            <a:ext cx="1356923" cy="2537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233" y="4774899"/>
            <a:ext cx="1025486" cy="80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6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bauble balls hang on christmas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1889234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102" name="Picture 6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2" t="42059" r="18839"/>
          <a:stretch/>
        </p:blipFill>
        <p:spPr bwMode="auto">
          <a:xfrm>
            <a:off x="5644055" y="399323"/>
            <a:ext cx="4824249" cy="60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164021" y="4178774"/>
            <a:ext cx="3641834" cy="18887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HINT: This person is usually found with Charles Dickens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25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assorted Christmas orna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29"/>
            <a:ext cx="12192001" cy="68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9948" y="1027906"/>
            <a:ext cx="1889234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8" t="33879" r="9957"/>
          <a:stretch/>
        </p:blipFill>
        <p:spPr bwMode="auto">
          <a:xfrm>
            <a:off x="1076122" y="639608"/>
            <a:ext cx="5019877" cy="55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153648" y="4460581"/>
            <a:ext cx="3641834" cy="18887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HINT: This person’s name is found in ANTLERS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31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flat lay photography of pine cones, candy cane, green spruces, and mistlet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1" y="-2666997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766" y="274292"/>
            <a:ext cx="1889234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38559" r="11701"/>
          <a:stretch/>
        </p:blipFill>
        <p:spPr bwMode="auto">
          <a:xfrm>
            <a:off x="6096000" y="869694"/>
            <a:ext cx="4958280" cy="51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15965" y="4092359"/>
            <a:ext cx="3641834" cy="18887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HINT: This person’s name features on a famous space centre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2609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white and red candy ca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4542" y="-2664542"/>
            <a:ext cx="6862916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930165"/>
            <a:ext cx="1747345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28156" r="15895" b="11602"/>
          <a:stretch/>
        </p:blipFill>
        <p:spPr bwMode="auto">
          <a:xfrm>
            <a:off x="6017342" y="930165"/>
            <a:ext cx="5336458" cy="575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187754" y="4540965"/>
            <a:ext cx="3641834" cy="18887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HINT: This person’s name features in the title of a famous novel by </a:t>
            </a:r>
            <a:r>
              <a:rPr lang="en-GB" sz="2800" dirty="0" err="1" smtClean="0"/>
              <a:t>Malorie</a:t>
            </a:r>
            <a:r>
              <a:rPr lang="en-GB" sz="2800" dirty="0" smtClean="0"/>
              <a:t> Blackman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589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white bau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9824" y="637499"/>
            <a:ext cx="1447801" cy="31547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9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4098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0" t="30651" r="21494" b="9661"/>
          <a:stretch/>
        </p:blipFill>
        <p:spPr bwMode="auto">
          <a:xfrm>
            <a:off x="6877050" y="365125"/>
            <a:ext cx="4476750" cy="58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12807" y="4064583"/>
            <a:ext cx="3641834" cy="22443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HINT: Famous people who share this person’s name include Francis and Kevin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9643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212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KMcCooeyHeap</dc:creator>
  <cp:lastModifiedBy>KMcCooeyHeap</cp:lastModifiedBy>
  <cp:revision>19</cp:revision>
  <dcterms:created xsi:type="dcterms:W3CDTF">2021-11-29T15:29:47Z</dcterms:created>
  <dcterms:modified xsi:type="dcterms:W3CDTF">2021-12-08T07:44:38Z</dcterms:modified>
</cp:coreProperties>
</file>