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918DF-5785-35CD-7BAD-8968D90A23D3}" v="2" dt="2022-05-12T21:15:22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A Craig" userId="S::acraig@stgregoryshigh.com::0f658731-b836-4b8f-bcf9-960d1f2a2650" providerId="AD" clId="Web-{146918DF-5785-35CD-7BAD-8968D90A23D3}"/>
    <pc:docChg chg="delSld">
      <pc:chgData name="Miss A Craig" userId="S::acraig@stgregoryshigh.com::0f658731-b836-4b8f-bcf9-960d1f2a2650" providerId="AD" clId="Web-{146918DF-5785-35CD-7BAD-8968D90A23D3}" dt="2022-05-12T21:15:22.461" v="1"/>
      <pc:docMkLst>
        <pc:docMk/>
      </pc:docMkLst>
      <pc:sldChg chg="del">
        <pc:chgData name="Miss A Craig" userId="S::acraig@stgregoryshigh.com::0f658731-b836-4b8f-bcf9-960d1f2a2650" providerId="AD" clId="Web-{146918DF-5785-35CD-7BAD-8968D90A23D3}" dt="2022-05-12T21:15:20.851" v="0"/>
        <pc:sldMkLst>
          <pc:docMk/>
          <pc:sldMk cId="2180065234" sldId="271"/>
        </pc:sldMkLst>
      </pc:sldChg>
      <pc:sldChg chg="del">
        <pc:chgData name="Miss A Craig" userId="S::acraig@stgregoryshigh.com::0f658731-b836-4b8f-bcf9-960d1f2a2650" providerId="AD" clId="Web-{146918DF-5785-35CD-7BAD-8968D90A23D3}" dt="2022-05-12T21:15:22.461" v="1"/>
        <pc:sldMkLst>
          <pc:docMk/>
          <pc:sldMk cId="820380438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15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14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47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30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279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882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59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173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88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5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07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5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5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55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8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32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35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EE66184-6FD7-476E-ADB2-DC5D00DD12D4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58C66E3-E30C-4A10-9981-52B9FF108B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48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080655"/>
            <a:ext cx="8825658" cy="3696726"/>
          </a:xfrm>
        </p:spPr>
        <p:txBody>
          <a:bodyPr/>
          <a:lstStyle/>
          <a:p>
            <a:r>
              <a:rPr lang="en-GB" u="sng" dirty="0"/>
              <a:t>KUDOS</a:t>
            </a:r>
            <a:br>
              <a:rPr lang="en-GB" dirty="0"/>
            </a:br>
            <a:r>
              <a:rPr lang="en-GB" sz="3600" dirty="0"/>
              <a:t>Kudos is the leading career development service helping you to explore, develop and maximise your potential.</a:t>
            </a:r>
          </a:p>
        </p:txBody>
      </p:sp>
    </p:spTree>
    <p:extLst>
      <p:ext uri="{BB962C8B-B14F-4D97-AF65-F5344CB8AC3E}">
        <p14:creationId xmlns:p14="http://schemas.microsoft.com/office/powerpoint/2010/main" val="814095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90" r="46789"/>
          <a:stretch/>
        </p:blipFill>
        <p:spPr>
          <a:xfrm>
            <a:off x="605879" y="2275840"/>
            <a:ext cx="8023683" cy="4379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84446" cy="706964"/>
          </a:xfrm>
        </p:spPr>
        <p:txBody>
          <a:bodyPr/>
          <a:lstStyle/>
          <a:p>
            <a:r>
              <a:rPr lang="en-GB" dirty="0"/>
              <a:t>9. My subjects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1240" y="3010116"/>
            <a:ext cx="1150620" cy="257534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261860" y="3520440"/>
            <a:ext cx="1828800" cy="4450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90660" y="2450305"/>
            <a:ext cx="2939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you click on each subject it will give you a list of possible careers and if you press the ‘details’ button it will give you more information, for example job prospects, career routes etc.</a:t>
            </a:r>
          </a:p>
        </p:txBody>
      </p:sp>
    </p:spTree>
    <p:extLst>
      <p:ext uri="{BB962C8B-B14F-4D97-AF65-F5344CB8AC3E}">
        <p14:creationId xmlns:p14="http://schemas.microsoft.com/office/powerpoint/2010/main" val="36195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10. If you like the different careers they will be saved in the ‘Working’ section.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89" r="46825"/>
          <a:stretch/>
        </p:blipFill>
        <p:spPr>
          <a:xfrm>
            <a:off x="1685925" y="2064665"/>
            <a:ext cx="8820150" cy="482736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072515" y="3832340"/>
            <a:ext cx="1989630" cy="4741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7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49" r="47041" b="4548"/>
          <a:stretch/>
        </p:blipFill>
        <p:spPr>
          <a:xfrm>
            <a:off x="182420" y="2495549"/>
            <a:ext cx="7704136" cy="4019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11. You can then create a plan for the careers you're interested in.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98516" y="3416531"/>
            <a:ext cx="1930402" cy="12487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085356" y="2892829"/>
            <a:ext cx="5343749" cy="7406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46659" y="2495549"/>
            <a:ext cx="2939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 check that the career is right for you by answering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04097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12. Explore Kudos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30" r="46499" b="6254"/>
          <a:stretch/>
        </p:blipFill>
        <p:spPr>
          <a:xfrm>
            <a:off x="3907214" y="2502130"/>
            <a:ext cx="7912862" cy="3998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5276" y="3616944"/>
            <a:ext cx="1150620" cy="115456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05250" y="3823854"/>
            <a:ext cx="1250026" cy="2829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1431" y="2531192"/>
            <a:ext cx="29394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Spend time exploring Kudos you can investigate industries, types of work and apprenticeships.</a:t>
            </a:r>
          </a:p>
          <a:p>
            <a:endParaRPr lang="en-GB" dirty="0"/>
          </a:p>
          <a:p>
            <a:r>
              <a:rPr lang="en-GB" dirty="0"/>
              <a:t>There are plenty of videos to watch and information to read.</a:t>
            </a:r>
          </a:p>
          <a:p>
            <a:endParaRPr lang="en-GB" dirty="0"/>
          </a:p>
          <a:p>
            <a:r>
              <a:rPr lang="en-GB" dirty="0"/>
              <a:t>Start to think about future career paths and what might be a good fit for you.</a:t>
            </a:r>
          </a:p>
        </p:txBody>
      </p:sp>
    </p:spTree>
    <p:extLst>
      <p:ext uri="{BB962C8B-B14F-4D97-AF65-F5344CB8AC3E}">
        <p14:creationId xmlns:p14="http://schemas.microsoft.com/office/powerpoint/2010/main" val="256102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665019"/>
            <a:ext cx="8761413" cy="706964"/>
          </a:xfrm>
        </p:spPr>
        <p:txBody>
          <a:bodyPr/>
          <a:lstStyle/>
          <a:p>
            <a:r>
              <a:rPr lang="en-GB" dirty="0"/>
              <a:t>1. Google kudos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" t="3237" r="46500" b="604"/>
          <a:stretch/>
        </p:blipFill>
        <p:spPr>
          <a:xfrm>
            <a:off x="984442" y="1680632"/>
            <a:ext cx="9102436" cy="49128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419004" y="3823855"/>
            <a:ext cx="3466407" cy="17539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746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777048"/>
            <a:ext cx="8761413" cy="706964"/>
          </a:xfrm>
        </p:spPr>
        <p:txBody>
          <a:bodyPr/>
          <a:lstStyle/>
          <a:p>
            <a:r>
              <a:rPr lang="en-GB" dirty="0"/>
              <a:t>2. Enter license code: someinfo28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16" r="46688" b="5314"/>
          <a:stretch/>
        </p:blipFill>
        <p:spPr>
          <a:xfrm>
            <a:off x="1445145" y="1837112"/>
            <a:ext cx="9301711" cy="478256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593571" y="3250276"/>
            <a:ext cx="5398400" cy="18384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50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116" y="655319"/>
            <a:ext cx="3342230" cy="1600200"/>
          </a:xfrm>
        </p:spPr>
        <p:txBody>
          <a:bodyPr/>
          <a:lstStyle/>
          <a:p>
            <a:r>
              <a:rPr lang="en-GB" sz="3200" dirty="0"/>
              <a:t>3. Complete the registration profile.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116" y="2431011"/>
            <a:ext cx="3433248" cy="2895599"/>
          </a:xfrm>
        </p:spPr>
        <p:txBody>
          <a:bodyPr>
            <a:normAutofit/>
          </a:bodyPr>
          <a:lstStyle/>
          <a:p>
            <a:r>
              <a:rPr lang="en-GB" sz="2000" dirty="0"/>
              <a:t>Use your school email address for your username and the same password you used to log onto your computer.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30" r="46790" b="26919"/>
          <a:stretch/>
        </p:blipFill>
        <p:spPr>
          <a:xfrm>
            <a:off x="4506774" y="2110945"/>
            <a:ext cx="7495216" cy="29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51" y="515389"/>
            <a:ext cx="11180617" cy="1338349"/>
          </a:xfrm>
        </p:spPr>
        <p:txBody>
          <a:bodyPr/>
          <a:lstStyle/>
          <a:p>
            <a:r>
              <a:rPr lang="en-GB" sz="3200" dirty="0"/>
              <a:t>4. Complete the ‘Tell us about yourself’ page. </a:t>
            </a:r>
            <a:br>
              <a:rPr lang="en-GB" sz="3200" dirty="0"/>
            </a:br>
            <a:r>
              <a:rPr lang="en-GB" sz="3200" dirty="0"/>
              <a:t>Use the schools postcode WA5 1HG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03" r="46688" b="4088"/>
          <a:stretch/>
        </p:blipFill>
        <p:spPr>
          <a:xfrm>
            <a:off x="1540741" y="1745672"/>
            <a:ext cx="9110518" cy="47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2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Click on ‘MY FUTURE’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3316" r="46885" b="4059"/>
          <a:stretch/>
        </p:blipFill>
        <p:spPr>
          <a:xfrm>
            <a:off x="1553210" y="1812175"/>
            <a:ext cx="9085581" cy="47532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685905" y="1961804"/>
            <a:ext cx="1587732" cy="22269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01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6. Complete the questionnaire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88" r="47064" b="4059"/>
          <a:stretch/>
        </p:blipFill>
        <p:spPr>
          <a:xfrm>
            <a:off x="1495021" y="1828548"/>
            <a:ext cx="9201958" cy="48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2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3" y="299259"/>
            <a:ext cx="10307781" cy="1903614"/>
          </a:xfrm>
        </p:spPr>
        <p:txBody>
          <a:bodyPr/>
          <a:lstStyle/>
          <a:p>
            <a:r>
              <a:rPr lang="en-GB" dirty="0"/>
              <a:t>7.Complete the ‘Me’ section, by answering the questionnaires My Personality &amp; My Skills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16" r="46970" b="5314"/>
          <a:stretch/>
        </p:blipFill>
        <p:spPr>
          <a:xfrm>
            <a:off x="1682058" y="2078181"/>
            <a:ext cx="8827885" cy="456313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804756" y="2868297"/>
            <a:ext cx="1587732" cy="22269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580312" y="3308594"/>
            <a:ext cx="1587732" cy="22269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833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90" r="46789"/>
          <a:stretch/>
        </p:blipFill>
        <p:spPr>
          <a:xfrm>
            <a:off x="2084159" y="2275840"/>
            <a:ext cx="8023683" cy="4379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84446" cy="706964"/>
          </a:xfrm>
        </p:spPr>
        <p:txBody>
          <a:bodyPr/>
          <a:lstStyle/>
          <a:p>
            <a:r>
              <a:rPr lang="en-GB" dirty="0"/>
              <a:t>8. ‘Add’ the subjects you are considering taking at GCSE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63040" y="2660765"/>
            <a:ext cx="1989630" cy="4741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33900" y="4663440"/>
            <a:ext cx="1043940" cy="228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85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2B51FBCDCFFD4CB695145C08FD6015" ma:contentTypeVersion="14" ma:contentTypeDescription="Create a new document." ma:contentTypeScope="" ma:versionID="bb3fa67bf4aa320a8a19f5f19805f5d7">
  <xsd:schema xmlns:xsd="http://www.w3.org/2001/XMLSchema" xmlns:xs="http://www.w3.org/2001/XMLSchema" xmlns:p="http://schemas.microsoft.com/office/2006/metadata/properties" xmlns:ns3="d04ef7db-4d6e-4ca0-8b2a-ca6da37bde51" xmlns:ns4="335a6bfb-a1e9-4a46-a50e-bb87c3100f0d" targetNamespace="http://schemas.microsoft.com/office/2006/metadata/properties" ma:root="true" ma:fieldsID="248e22bb0f6aefe4b73fab67350292f2" ns3:_="" ns4:_="">
    <xsd:import namespace="d04ef7db-4d6e-4ca0-8b2a-ca6da37bde51"/>
    <xsd:import namespace="335a6bfb-a1e9-4a46-a50e-bb87c3100f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ef7db-4d6e-4ca0-8b2a-ca6da37bde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a6bfb-a1e9-4a46-a50e-bb87c3100f0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75B3E2-0641-4ACC-BCD5-3DCAAC007F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4ef7db-4d6e-4ca0-8b2a-ca6da37bde51"/>
    <ds:schemaRef ds:uri="335a6bfb-a1e9-4a46-a50e-bb87c3100f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9D1BDD-464E-47E8-94D1-CC2C352C7D44}">
  <ds:schemaRefs>
    <ds:schemaRef ds:uri="http://purl.org/dc/dcmitype/"/>
    <ds:schemaRef ds:uri="d04ef7db-4d6e-4ca0-8b2a-ca6da37bde51"/>
    <ds:schemaRef ds:uri="http://purl.org/dc/elements/1.1/"/>
    <ds:schemaRef ds:uri="http://schemas.microsoft.com/office/2006/metadata/properties"/>
    <ds:schemaRef ds:uri="http://schemas.microsoft.com/office/2006/documentManagement/types"/>
    <ds:schemaRef ds:uri="335a6bfb-a1e9-4a46-a50e-bb87c3100f0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1E830F-3197-43C3-ACCB-61965170C4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87</TotalTime>
  <Words>456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Ion Boardroom</vt:lpstr>
      <vt:lpstr>KUDOS Kudos is the leading career development service helping you to explore, develop and maximise your potential.</vt:lpstr>
      <vt:lpstr>1. Google kudos</vt:lpstr>
      <vt:lpstr>2. Enter license code: someinfo28</vt:lpstr>
      <vt:lpstr>3. Complete the registration profile.</vt:lpstr>
      <vt:lpstr>4. Complete the ‘Tell us about yourself’ page.  Use the schools postcode WA5 1HG</vt:lpstr>
      <vt:lpstr>5. Click on ‘MY FUTURE’</vt:lpstr>
      <vt:lpstr>6. Complete the questionnaire</vt:lpstr>
      <vt:lpstr>7.Complete the ‘Me’ section, by answering the questionnaires My Personality &amp; My Skills</vt:lpstr>
      <vt:lpstr>8. ‘Add’ the subjects you are considering taking at GCSE</vt:lpstr>
      <vt:lpstr>9. My subjects</vt:lpstr>
      <vt:lpstr>10. If you like the different careers they will be saved in the ‘Working’ section. </vt:lpstr>
      <vt:lpstr>11. You can then create a plan for the careers you're interested in.</vt:lpstr>
      <vt:lpstr>12. Explore Kudos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KUDOS Kudos is the leading career development service helping you to explore, develop and maximise your potential.</dc:title>
  <dc:creator>Miss A Craig</dc:creator>
  <cp:lastModifiedBy>Miss A Craig</cp:lastModifiedBy>
  <cp:revision>13</cp:revision>
  <dcterms:created xsi:type="dcterms:W3CDTF">2022-01-18T08:05:11Z</dcterms:created>
  <dcterms:modified xsi:type="dcterms:W3CDTF">2022-05-12T21:15:25Z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0x010100CE2B51FBCDCFFD4CB695145C08FD6015</vt:lpwstr>
  </property>
</Properties>
</file>