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44" d="100"/>
          <a:sy n="44" d="100"/>
        </p:scale>
        <p:origin x="264" y="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548766-AD7C-4825-A5D1-0CF15924A5C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0952D4E-9341-4B6C-987B-AAB154A7C01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1D9039-CC39-45BC-B80C-96D01BB4C1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1D335-3BD8-4D16-9E99-DB2BE49EFBC5}" type="datetimeFigureOut">
              <a:rPr lang="en-US" smtClean="0"/>
              <a:t>6/11/2020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A0493C-BD41-4AB0-8F7E-B5EB195CF4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02E393-9693-4071-956A-7705BDE573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4864E-A124-4094-9A35-FD0C9BE315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40265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33BD93-A4EF-4EE1-A655-E509451134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FC51580-2106-4098-BDB8-71AABAED99F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B20925-52DC-4017-B45A-70D63F4F95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1D335-3BD8-4D16-9E99-DB2BE49EFBC5}" type="datetimeFigureOut">
              <a:rPr lang="en-US" smtClean="0"/>
              <a:t>6/11/2020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7D00BE3-FCD8-48E6-BED8-8C0F4E4F6D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73BA29-E42A-412A-8A68-9B35DD18D5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4864E-A124-4094-9A35-FD0C9BE315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15548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C6A9D19-8F34-40FF-9CE6-4B5FCBFDE61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761FEB3-E5F4-4518-A7BA-A68BA20F0E8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0E31B23-05D5-48E4-BC12-34CE5E6D4C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1D335-3BD8-4D16-9E99-DB2BE49EFBC5}" type="datetimeFigureOut">
              <a:rPr lang="en-US" smtClean="0"/>
              <a:t>6/11/2020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FDCCBF5-7578-4ABD-95CC-0FB775B896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085F12-7EFD-4362-B39B-939DC46BEF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4864E-A124-4094-9A35-FD0C9BE315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83948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1822A4-2A02-4F18-B953-38E51D8560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555D31-14CF-4AD4-8D57-E14C165867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EB45D00-FA76-475F-A442-33C315A830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1D335-3BD8-4D16-9E99-DB2BE49EFBC5}" type="datetimeFigureOut">
              <a:rPr lang="en-US" smtClean="0"/>
              <a:t>6/11/2020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0C466D3-09D0-4748-A49D-61C6F419BF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61F6A6-0ABA-4D36-8E6C-CDA9F16A7D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4864E-A124-4094-9A35-FD0C9BE315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92462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8A8D1B-9487-4894-B48A-99CE474E67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8F24F0C-51BF-4FF3-B11D-D9B74B07AB8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A9B0B9A-5783-49F9-84FE-49E7F5DE1C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1D335-3BD8-4D16-9E99-DB2BE49EFBC5}" type="datetimeFigureOut">
              <a:rPr lang="en-US" smtClean="0"/>
              <a:t>6/11/2020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779A2A-1F59-4C03-AF65-E33ECDEB04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C76DB8-FAFF-4387-99F0-CE09800AC9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4864E-A124-4094-9A35-FD0C9BE315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88142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FD0A6E-B1C7-4C51-B6E6-5314FF6449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1CD119-F281-465F-A0ED-5C695C8A978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D48ABF7-2D48-4C81-93A9-4DD847F450E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D9C78A5-2B0E-4530-AF8A-2756DB32A2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1D335-3BD8-4D16-9E99-DB2BE49EFBC5}" type="datetimeFigureOut">
              <a:rPr lang="en-US" smtClean="0"/>
              <a:t>6/11/2020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9DA1EE8-C31F-41B9-9F8D-6572490E90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7C0A5CE-D008-4C0B-BFB3-099CD322BD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4864E-A124-4094-9A35-FD0C9BE315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36574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C3A668-0767-4E13-A043-19E3E863E5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D43DF85-322A-4872-BD1D-32DD2F641F0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4D97F0A-74B5-4261-A2EB-67169074C2F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433CBB2-838A-489B-8D09-04B685CE1D8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0A61582-56C2-48FF-A851-1061FACBA38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EA67B8E-3CB6-4913-9C11-D6F22576DD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1D335-3BD8-4D16-9E99-DB2BE49EFBC5}" type="datetimeFigureOut">
              <a:rPr lang="en-US" smtClean="0"/>
              <a:t>6/11/2020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E6D7579-0470-4D68-B505-2024E9F4C4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81248EA-34F8-4600-A93D-C2BE21650F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4864E-A124-4094-9A35-FD0C9BE315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10702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29B36D-473F-49D7-88E7-38CB596968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2C2C21A-8563-4C94-8992-81925E835D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1D335-3BD8-4D16-9E99-DB2BE49EFBC5}" type="datetimeFigureOut">
              <a:rPr lang="en-US" smtClean="0"/>
              <a:t>6/11/2020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382321F-F0DE-4D8B-BCEB-409033EAEB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B9B0BBD-C9B8-4AC6-B488-F723940A48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4864E-A124-4094-9A35-FD0C9BE315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99030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9079842-7938-419C-BE01-B39F13576F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1D335-3BD8-4D16-9E99-DB2BE49EFBC5}" type="datetimeFigureOut">
              <a:rPr lang="en-US" smtClean="0"/>
              <a:t>6/11/2020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7BF3E0E-03AD-4482-8376-6B139961C6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72F862A-9319-4045-9381-B940112C68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4864E-A124-4094-9A35-FD0C9BE315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8822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A88387-F314-4315-8016-62A2554CAB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E2F583-BE7B-4948-A4CA-9D387F7C60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3ACA863-7B0D-459C-93AD-6317F61B3F8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C91DB85-1438-4443-84B7-977723711C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1D335-3BD8-4D16-9E99-DB2BE49EFBC5}" type="datetimeFigureOut">
              <a:rPr lang="en-US" smtClean="0"/>
              <a:t>6/11/2020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E66799C-E6BA-4267-A83C-63DFF3D350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797C207-0E67-4EDA-92E9-2406A2EC9E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4864E-A124-4094-9A35-FD0C9BE315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2029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41A282-BE13-479E-94C8-99F9F77A43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B985F07-107A-44B3-8A44-991B1CA6172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94DBBF7-48F1-4A5A-BE0D-C11310B42F8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AAF2865-2061-47D5-BC70-69333B5FD1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1D335-3BD8-4D16-9E99-DB2BE49EFBC5}" type="datetimeFigureOut">
              <a:rPr lang="en-US" smtClean="0"/>
              <a:t>6/11/2020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5DA90A9-8DB0-4001-A336-C8D39273E3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DCCE2C2-2DB1-4F01-9027-6CBE70A95A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4864E-A124-4094-9A35-FD0C9BE315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11754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FAA64E2-F730-4778-9B41-411058DCFB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4300807-DE9A-4843-A339-67C4426189C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E59C0A4-FD25-4BDA-B98F-F6BC4C24BBB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21D335-3BD8-4D16-9E99-DB2BE49EFBC5}" type="datetimeFigureOut">
              <a:rPr lang="en-US" smtClean="0"/>
              <a:t>6/11/2020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EEA2347-25A4-4F4F-8698-984CBBE703D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93539FA-2479-43E8-9C08-630212D1626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84864E-A124-4094-9A35-FD0C9BE315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49388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9C672E-E024-4540-91C2-A05A48D677F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746628" y="1783959"/>
            <a:ext cx="4645250" cy="2889114"/>
          </a:xfrm>
        </p:spPr>
        <p:txBody>
          <a:bodyPr anchor="b">
            <a:normAutofit/>
          </a:bodyPr>
          <a:lstStyle/>
          <a:p>
            <a:pPr algn="l"/>
            <a:r>
              <a:rPr lang="en-GB" sz="5600"/>
              <a:t>Year 6 bridging activity - Geography</a:t>
            </a:r>
            <a:endParaRPr lang="en-US" sz="5600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1DB7C82F-AB7E-4F0C-B829-FA1B9C4151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0"/>
            <a:ext cx="6172782" cy="6858000"/>
          </a:xfrm>
          <a:custGeom>
            <a:avLst/>
            <a:gdLst>
              <a:gd name="connsiteX0" fmla="*/ 6172782 w 6172782"/>
              <a:gd name="connsiteY0" fmla="*/ 0 h 6858000"/>
              <a:gd name="connsiteX1" fmla="*/ 69075 w 6172782"/>
              <a:gd name="connsiteY1" fmla="*/ 0 h 6858000"/>
              <a:gd name="connsiteX2" fmla="*/ 35131 w 6172782"/>
              <a:gd name="connsiteY2" fmla="*/ 267128 h 6858000"/>
              <a:gd name="connsiteX3" fmla="*/ 0 w 6172782"/>
              <a:gd name="connsiteY3" fmla="*/ 962845 h 6858000"/>
              <a:gd name="connsiteX4" fmla="*/ 3276103 w 6172782"/>
              <a:gd name="connsiteY4" fmla="*/ 6782205 h 6858000"/>
              <a:gd name="connsiteX5" fmla="*/ 3407923 w 6172782"/>
              <a:gd name="connsiteY5" fmla="*/ 6858000 h 6858000"/>
              <a:gd name="connsiteX6" fmla="*/ 6172782 w 6172782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172782" h="6858000">
                <a:moveTo>
                  <a:pt x="6172782" y="0"/>
                </a:moveTo>
                <a:lnTo>
                  <a:pt x="69075" y="0"/>
                </a:lnTo>
                <a:lnTo>
                  <a:pt x="35131" y="267128"/>
                </a:lnTo>
                <a:cubicBezTo>
                  <a:pt x="11901" y="495874"/>
                  <a:pt x="0" y="727970"/>
                  <a:pt x="0" y="962845"/>
                </a:cubicBezTo>
                <a:cubicBezTo>
                  <a:pt x="0" y="3429034"/>
                  <a:pt x="1312002" y="5588789"/>
                  <a:pt x="3276103" y="6782205"/>
                </a:cubicBezTo>
                <a:lnTo>
                  <a:pt x="3407923" y="6858000"/>
                </a:lnTo>
                <a:lnTo>
                  <a:pt x="6172782" y="6858000"/>
                </a:lnTo>
                <a:close/>
              </a:path>
            </a:pathLst>
          </a:custGeom>
          <a:solidFill>
            <a:srgbClr val="FFFFFF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5" name="Picture 4" descr="A close up of a sign&#10;&#10;Description automatically generated">
            <a:extLst>
              <a:ext uri="{FF2B5EF4-FFF2-40B4-BE49-F238E27FC236}">
                <a16:creationId xmlns:a16="http://schemas.microsoft.com/office/drawing/2014/main" id="{04A98833-DF57-4BB1-8F3C-D9CA48E0DD19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349" r="-2" b="10252"/>
          <a:stretch/>
        </p:blipFill>
        <p:spPr>
          <a:xfrm>
            <a:off x="20" y="10"/>
            <a:ext cx="6024134" cy="6857990"/>
          </a:xfrm>
          <a:custGeom>
            <a:avLst/>
            <a:gdLst/>
            <a:ahLst/>
            <a:cxnLst/>
            <a:rect l="l" t="t" r="r" b="b"/>
            <a:pathLst>
              <a:path w="6024154" h="6858000">
                <a:moveTo>
                  <a:pt x="0" y="0"/>
                </a:moveTo>
                <a:lnTo>
                  <a:pt x="5953780" y="0"/>
                </a:lnTo>
                <a:lnTo>
                  <a:pt x="5989880" y="284091"/>
                </a:lnTo>
                <a:cubicBezTo>
                  <a:pt x="6012544" y="507260"/>
                  <a:pt x="6024154" y="733696"/>
                  <a:pt x="6024154" y="962844"/>
                </a:cubicBezTo>
                <a:cubicBezTo>
                  <a:pt x="6024154" y="3483472"/>
                  <a:pt x="4619336" y="5675986"/>
                  <a:pt x="2549934" y="6800152"/>
                </a:cubicBezTo>
                <a:lnTo>
                  <a:pt x="2436987" y="6858000"/>
                </a:lnTo>
                <a:lnTo>
                  <a:pt x="0" y="6858000"/>
                </a:ln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398167029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AA44CF-EAB5-4038-9004-BB4E359BAF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1" y="219076"/>
            <a:ext cx="5314536" cy="1325563"/>
          </a:xfrm>
        </p:spPr>
        <p:txBody>
          <a:bodyPr>
            <a:normAutofit/>
          </a:bodyPr>
          <a:lstStyle/>
          <a:p>
            <a:r>
              <a:rPr lang="en-GB" sz="4100" dirty="0"/>
              <a:t>Challenge #1 – Geography in the news.</a:t>
            </a:r>
            <a:endParaRPr lang="en-US" sz="41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B04A95-9329-40D9-B1A1-BE91ACC75A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851" y="1544639"/>
            <a:ext cx="6258930" cy="5094285"/>
          </a:xfrm>
        </p:spPr>
        <p:txBody>
          <a:bodyPr anchor="t">
            <a:normAutofit/>
          </a:bodyPr>
          <a:lstStyle/>
          <a:p>
            <a:r>
              <a:rPr lang="en-GB" sz="1200" dirty="0">
                <a:latin typeface="Comic Sans MS" panose="030F0702030302020204" pitchFamily="66" charset="0"/>
              </a:rPr>
              <a:t>Keep a diary of Geography in the news. Where possible use pictures/headlines from the news and stick them into your diary.</a:t>
            </a:r>
            <a:br>
              <a:rPr lang="en-GB" sz="1200" dirty="0">
                <a:latin typeface="Comic Sans MS" panose="030F0702030302020204" pitchFamily="66" charset="0"/>
              </a:rPr>
            </a:br>
            <a:endParaRPr lang="en-GB" sz="1200" dirty="0">
              <a:latin typeface="Comic Sans MS" panose="030F0702030302020204" pitchFamily="66" charset="0"/>
            </a:endParaRPr>
          </a:p>
          <a:p>
            <a:r>
              <a:rPr lang="en-GB" sz="1200" dirty="0">
                <a:latin typeface="Comic Sans MS" panose="030F0702030302020204" pitchFamily="66" charset="0"/>
              </a:rPr>
              <a:t>Geography falls into three key areas of study: </a:t>
            </a:r>
            <a:br>
              <a:rPr lang="en-GB" sz="1200" dirty="0">
                <a:latin typeface="Comic Sans MS" panose="030F0702030302020204" pitchFamily="66" charset="0"/>
              </a:rPr>
            </a:br>
            <a:endParaRPr lang="en-GB" sz="1200" dirty="0">
              <a:latin typeface="Comic Sans MS" panose="030F0702030302020204" pitchFamily="66" charset="0"/>
            </a:endParaRPr>
          </a:p>
          <a:p>
            <a:r>
              <a:rPr lang="en-GB" sz="1200" dirty="0">
                <a:latin typeface="Comic Sans MS" panose="030F0702030302020204" pitchFamily="66" charset="0"/>
              </a:rPr>
              <a:t>Human (literally anything to do with humans and how they interact with the natural world is Geography)</a:t>
            </a:r>
          </a:p>
          <a:p>
            <a:r>
              <a:rPr lang="en-GB" sz="1200" dirty="0" err="1">
                <a:latin typeface="Comic Sans MS" panose="030F0702030302020204" pitchFamily="66" charset="0"/>
              </a:rPr>
              <a:t>E.g</a:t>
            </a:r>
            <a:r>
              <a:rPr lang="en-GB" sz="1200" dirty="0">
                <a:latin typeface="Comic Sans MS" panose="030F0702030302020204" pitchFamily="66" charset="0"/>
              </a:rPr>
              <a:t> - farming, mining, deforestation, developing cities/towns, transport, tourism, economics, population change, disease, famine, war</a:t>
            </a:r>
            <a:br>
              <a:rPr lang="en-GB" sz="1200" dirty="0">
                <a:latin typeface="Comic Sans MS" panose="030F0702030302020204" pitchFamily="66" charset="0"/>
              </a:rPr>
            </a:br>
            <a:endParaRPr lang="en-GB" sz="1200" dirty="0">
              <a:latin typeface="Comic Sans MS" panose="030F0702030302020204" pitchFamily="66" charset="0"/>
            </a:endParaRPr>
          </a:p>
          <a:p>
            <a:r>
              <a:rPr lang="en-GB" sz="1200" dirty="0">
                <a:latin typeface="Comic Sans MS" panose="030F0702030302020204" pitchFamily="66" charset="0"/>
              </a:rPr>
              <a:t>Physical (the study of the natural world)</a:t>
            </a:r>
          </a:p>
          <a:p>
            <a:r>
              <a:rPr lang="en-GB" sz="1200" dirty="0" err="1">
                <a:latin typeface="Comic Sans MS" panose="030F0702030302020204" pitchFamily="66" charset="0"/>
              </a:rPr>
              <a:t>E.g</a:t>
            </a:r>
            <a:r>
              <a:rPr lang="en-GB" sz="1200" dirty="0">
                <a:latin typeface="Comic Sans MS" panose="030F0702030302020204" pitchFamily="66" charset="0"/>
              </a:rPr>
              <a:t> - Rainforests, Oceans, Mountains, Rivers, Coasts, Cold environments, deserts, woodland, grasslands, weather &amp; climate, flora &amp; fauna, plant and animal adaptions.</a:t>
            </a:r>
            <a:br>
              <a:rPr lang="en-GB" sz="1200" dirty="0">
                <a:latin typeface="Comic Sans MS" panose="030F0702030302020204" pitchFamily="66" charset="0"/>
              </a:rPr>
            </a:br>
            <a:endParaRPr lang="en-GB" sz="1200" dirty="0">
              <a:latin typeface="Comic Sans MS" panose="030F0702030302020204" pitchFamily="66" charset="0"/>
            </a:endParaRPr>
          </a:p>
          <a:p>
            <a:r>
              <a:rPr lang="en-GB" sz="1200" dirty="0">
                <a:latin typeface="Comic Sans MS" panose="030F0702030302020204" pitchFamily="66" charset="0"/>
              </a:rPr>
              <a:t>Environmental (the impacts of humans on the environment)</a:t>
            </a:r>
          </a:p>
          <a:p>
            <a:r>
              <a:rPr lang="en-GB" sz="1200" dirty="0" err="1">
                <a:latin typeface="Comic Sans MS" panose="030F0702030302020204" pitchFamily="66" charset="0"/>
              </a:rPr>
              <a:t>E.g</a:t>
            </a:r>
            <a:r>
              <a:rPr lang="en-GB" sz="1200" dirty="0">
                <a:latin typeface="Comic Sans MS" panose="030F0702030302020204" pitchFamily="66" charset="0"/>
              </a:rPr>
              <a:t> - Increased plastic use, pollution, climate change, deforestation, animal extinction, disease</a:t>
            </a:r>
            <a:br>
              <a:rPr lang="en-GB" sz="1200" dirty="0">
                <a:latin typeface="Comic Sans MS" panose="030F0702030302020204" pitchFamily="66" charset="0"/>
              </a:rPr>
            </a:br>
            <a:endParaRPr lang="en-GB" sz="1200" dirty="0">
              <a:latin typeface="Comic Sans MS" panose="030F0702030302020204" pitchFamily="66" charset="0"/>
            </a:endParaRPr>
          </a:p>
          <a:p>
            <a:r>
              <a:rPr lang="en-GB" sz="1200" dirty="0">
                <a:latin typeface="Comic Sans MS" panose="030F0702030302020204" pitchFamily="66" charset="0"/>
              </a:rPr>
              <a:t>Completing this activity will have a profound impact on your readiness for Geography in Year 7 🙂</a:t>
            </a:r>
          </a:p>
          <a:p>
            <a:endParaRPr lang="en-US" sz="900" dirty="0"/>
          </a:p>
        </p:txBody>
      </p:sp>
      <p:sp>
        <p:nvSpPr>
          <p:cNvPr id="23" name="Freeform: Shape 8">
            <a:extLst>
              <a:ext uri="{FF2B5EF4-FFF2-40B4-BE49-F238E27FC236}">
                <a16:creationId xmlns:a16="http://schemas.microsoft.com/office/drawing/2014/main" id="{CF62D2A7-8207-488C-9F46-316BA81A16C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582780" y="-2008"/>
            <a:ext cx="5609220" cy="5840278"/>
          </a:xfrm>
          <a:custGeom>
            <a:avLst/>
            <a:gdLst>
              <a:gd name="connsiteX0" fmla="*/ 0 w 5609220"/>
              <a:gd name="connsiteY0" fmla="*/ 0 h 5840278"/>
              <a:gd name="connsiteX1" fmla="*/ 4637091 w 5609220"/>
              <a:gd name="connsiteY1" fmla="*/ 0 h 5840278"/>
              <a:gd name="connsiteX2" fmla="*/ 4822569 w 5609220"/>
              <a:gd name="connsiteY2" fmla="*/ 204077 h 5840278"/>
              <a:gd name="connsiteX3" fmla="*/ 5609220 w 5609220"/>
              <a:gd name="connsiteY3" fmla="*/ 2395363 h 5840278"/>
              <a:gd name="connsiteX4" fmla="*/ 2164305 w 5609220"/>
              <a:gd name="connsiteY4" fmla="*/ 5840278 h 5840278"/>
              <a:gd name="connsiteX5" fmla="*/ 238220 w 5609220"/>
              <a:gd name="connsiteY5" fmla="*/ 5251941 h 5840278"/>
              <a:gd name="connsiteX6" fmla="*/ 0 w 5609220"/>
              <a:gd name="connsiteY6" fmla="*/ 5073803 h 58402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609220" h="5840278">
                <a:moveTo>
                  <a:pt x="0" y="0"/>
                </a:moveTo>
                <a:lnTo>
                  <a:pt x="4637091" y="0"/>
                </a:lnTo>
                <a:lnTo>
                  <a:pt x="4822569" y="204077"/>
                </a:lnTo>
                <a:cubicBezTo>
                  <a:pt x="5314007" y="799562"/>
                  <a:pt x="5609220" y="1562987"/>
                  <a:pt x="5609220" y="2395363"/>
                </a:cubicBezTo>
                <a:cubicBezTo>
                  <a:pt x="5609220" y="4297937"/>
                  <a:pt x="4066879" y="5840278"/>
                  <a:pt x="2164305" y="5840278"/>
                </a:cubicBezTo>
                <a:cubicBezTo>
                  <a:pt x="1450840" y="5840278"/>
                  <a:pt x="788032" y="5623387"/>
                  <a:pt x="238220" y="5251941"/>
                </a:cubicBezTo>
                <a:lnTo>
                  <a:pt x="0" y="5073803"/>
                </a:lnTo>
                <a:close/>
              </a:path>
            </a:pathLst>
          </a:custGeom>
          <a:solidFill>
            <a:srgbClr val="FFFFFF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5A48B869-BAD0-4938-9CDA-C4FD03B9956F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3427" r="14400" b="1"/>
          <a:stretch/>
        </p:blipFill>
        <p:spPr>
          <a:xfrm>
            <a:off x="6750141" y="-2"/>
            <a:ext cx="5441859" cy="5654940"/>
          </a:xfrm>
          <a:custGeom>
            <a:avLst/>
            <a:gdLst/>
            <a:ahLst/>
            <a:cxnLst/>
            <a:rect l="l" t="t" r="r" b="b"/>
            <a:pathLst>
              <a:path w="5441859" h="5654940">
                <a:moveTo>
                  <a:pt x="1041368" y="0"/>
                </a:moveTo>
                <a:lnTo>
                  <a:pt x="5441859" y="0"/>
                </a:lnTo>
                <a:lnTo>
                  <a:pt x="5441859" y="4820612"/>
                </a:lnTo>
                <a:lnTo>
                  <a:pt x="5285166" y="4957981"/>
                </a:lnTo>
                <a:cubicBezTo>
                  <a:pt x="4729628" y="5394557"/>
                  <a:pt x="4029081" y="5654940"/>
                  <a:pt x="3267719" y="5654940"/>
                </a:cubicBezTo>
                <a:cubicBezTo>
                  <a:pt x="1463008" y="5654940"/>
                  <a:pt x="0" y="4191932"/>
                  <a:pt x="0" y="2387221"/>
                </a:cubicBezTo>
                <a:cubicBezTo>
                  <a:pt x="0" y="1484866"/>
                  <a:pt x="365752" y="667936"/>
                  <a:pt x="957093" y="76595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391113543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57E0801E-7C72-47F3-8CC7-96DAB3439CC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04787" y="0"/>
            <a:ext cx="10087213" cy="685800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842359C7-1DB1-47FC-AA34-E573A8BFD064}"/>
              </a:ext>
            </a:extLst>
          </p:cNvPr>
          <p:cNvSpPr txBox="1"/>
          <p:nvPr/>
        </p:nvSpPr>
        <p:spPr>
          <a:xfrm rot="16200000">
            <a:off x="-2360122" y="2663559"/>
            <a:ext cx="6773662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8800" dirty="0"/>
              <a:t>Challenge # 2</a:t>
            </a:r>
            <a:endParaRPr lang="en-US" sz="8800" dirty="0"/>
          </a:p>
        </p:txBody>
      </p:sp>
    </p:spTree>
    <p:extLst>
      <p:ext uri="{BB962C8B-B14F-4D97-AF65-F5344CB8AC3E}">
        <p14:creationId xmlns:p14="http://schemas.microsoft.com/office/powerpoint/2010/main" val="5774063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196</Words>
  <Application>Microsoft Office PowerPoint</Application>
  <PresentationFormat>Widescreen</PresentationFormat>
  <Paragraphs>12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Comic Sans MS</vt:lpstr>
      <vt:lpstr>Office Theme</vt:lpstr>
      <vt:lpstr>Year 6 bridging activity - Geography</vt:lpstr>
      <vt:lpstr>Challenge #1 – Geography in the news.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Year 6 bridging activity - Geography</dc:title>
  <dc:creator>john mason</dc:creator>
  <cp:lastModifiedBy>john mason</cp:lastModifiedBy>
  <cp:revision>1</cp:revision>
  <dcterms:created xsi:type="dcterms:W3CDTF">2020-06-11T09:50:45Z</dcterms:created>
  <dcterms:modified xsi:type="dcterms:W3CDTF">2020-06-11T09:51:53Z</dcterms:modified>
</cp:coreProperties>
</file>