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6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8766-AD7C-4825-A5D1-0CF15924A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52D4E-9341-4B6C-987B-AAB154A7C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D9039-CC39-45BC-B80C-96D01BB4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0493C-BD41-4AB0-8F7E-B5EB195C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2E393-9693-4071-956A-7705BDE5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2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BD93-A4EF-4EE1-A655-E5094511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51580-2106-4098-BDB8-71AABAED9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20925-52DC-4017-B45A-70D63F4F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00BE3-FCD8-48E6-BED8-8C0F4E4F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3BA29-E42A-412A-8A68-9B35DD18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5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A9D19-8F34-40FF-9CE6-4B5FCBFDE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1FEB3-E5F4-4518-A7BA-A68BA20F0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31B23-05D5-48E4-BC12-34CE5E6D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CCBF5-7578-4ABD-95CC-0FB775B8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85F12-7EFD-4362-B39B-939DC46B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9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2A4-2A02-4F18-B953-38E51D85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5D31-14CF-4AD4-8D57-E14C1658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5D00-FA76-475F-A442-33C315A8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466D3-09D0-4748-A49D-61C6F419B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1F6A6-0ABA-4D36-8E6C-CDA9F16A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4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8D1B-9487-4894-B48A-99CE474E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24F0C-51BF-4FF3-B11D-D9B74B07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B0B9A-5783-49F9-84FE-49E7F5DE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79A2A-1F59-4C03-AF65-E33ECDEB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76DB8-FAFF-4387-99F0-CE09800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0A6E-B1C7-4C51-B6E6-5314FF64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CD119-F281-465F-A0ED-5C695C8A9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8ABF7-2D48-4C81-93A9-4DD847F45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C78A5-2B0E-4530-AF8A-2756DB32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A1EE8-C31F-41B9-9F8D-6572490E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0A5CE-D008-4C0B-BFB3-099CD322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A668-0767-4E13-A043-19E3E863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3DF85-322A-4872-BD1D-32DD2F64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97F0A-74B5-4261-A2EB-67169074C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33CBB2-838A-489B-8D09-04B685CE1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61582-56C2-48FF-A851-1061FACBA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67B8E-3CB6-4913-9C11-D6F22576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D7579-0470-4D68-B505-2024E9F4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1248EA-34F8-4600-A93D-C2BE2165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B36D-473F-49D7-88E7-38CB5969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2C21A-8563-4C94-8992-81925E83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2321F-F0DE-4D8B-BCEB-409033EA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B0BBD-C9B8-4AC6-B488-F723940A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79842-7938-419C-BE01-B39F1357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F3E0E-03AD-4482-8376-6B139961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F862A-9319-4045-9381-B940112C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88387-F314-4315-8016-62A2554CA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2F583-BE7B-4948-A4CA-9D387F7C6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CA863-7B0D-459C-93AD-6317F61B3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1DB85-1438-4443-84B7-97772371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6799C-E6BA-4267-A83C-63DFF3D3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7C207-0E67-4EDA-92E9-2406A2EC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A282-BE13-479E-94C8-99F9F77A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85F07-107A-44B3-8A44-991B1CA61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DBBF7-48F1-4A5A-BE0D-C11310B42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2865-2061-47D5-BC70-69333B5F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A90A9-8DB0-4001-A336-C8D39273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CE2C2-2DB1-4F01-9027-6CBE70A9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A64E2-F730-4778-9B41-411058DCF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00807-DE9A-4843-A339-67C44261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9C0A4-FD25-4BDA-B98F-F6BC4C24B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D335-3BD8-4D16-9E99-DB2BE49EFB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2347-25A4-4F4F-8698-984CBBE70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39FA-2479-43E8-9C08-630212D16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864E-A124-4094-9A35-FD0C9BE3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672E-E024-4540-91C2-A05A48D6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600"/>
              <a:t>Year 6 bridging activity - Geography</a:t>
            </a:r>
            <a:endParaRPr lang="en-US" sz="56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4A98833-DF57-4BB1-8F3C-D9CA48E0DD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9" r="-2" b="1025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1670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44CF-EAB5-4038-9004-BB4E359B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19076"/>
            <a:ext cx="5314536" cy="1325563"/>
          </a:xfrm>
        </p:spPr>
        <p:txBody>
          <a:bodyPr>
            <a:normAutofit/>
          </a:bodyPr>
          <a:lstStyle/>
          <a:p>
            <a:r>
              <a:rPr lang="en-GB" sz="4100" dirty="0"/>
              <a:t>Challenge #1 – Geography in the news.</a:t>
            </a:r>
            <a:endParaRPr lang="en-US" sz="4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4A95-9329-40D9-B1A1-BE91ACC7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544639"/>
            <a:ext cx="6258930" cy="5094285"/>
          </a:xfrm>
        </p:spPr>
        <p:txBody>
          <a:bodyPr anchor="t">
            <a:norm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Keep a diary of Geography in the news. Where possible use pictures/headlines from the news and stick them into your diary.</a:t>
            </a:r>
            <a:br>
              <a:rPr lang="en-GB" sz="1200" dirty="0">
                <a:latin typeface="Comic Sans MS" panose="030F0702030302020204" pitchFamily="66" charset="0"/>
              </a:rPr>
            </a:b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Geography falls into three key areas of study: </a:t>
            </a:r>
            <a:br>
              <a:rPr lang="en-GB" sz="1200" dirty="0">
                <a:latin typeface="Comic Sans MS" panose="030F0702030302020204" pitchFamily="66" charset="0"/>
              </a:rPr>
            </a:b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Human (literally anything to do with humans and how they interact with the natural world is Geography)</a:t>
            </a:r>
          </a:p>
          <a:p>
            <a:r>
              <a:rPr lang="en-GB" sz="1200" dirty="0" err="1">
                <a:latin typeface="Comic Sans MS" panose="030F0702030302020204" pitchFamily="66" charset="0"/>
              </a:rPr>
              <a:t>E.g</a:t>
            </a:r>
            <a:r>
              <a:rPr lang="en-GB" sz="1200" dirty="0">
                <a:latin typeface="Comic Sans MS" panose="030F0702030302020204" pitchFamily="66" charset="0"/>
              </a:rPr>
              <a:t> - farming, mining, deforestation, developing cities/towns, transport, tourism, economics, population change, disease, famine, war</a:t>
            </a:r>
            <a:br>
              <a:rPr lang="en-GB" sz="1200" dirty="0">
                <a:latin typeface="Comic Sans MS" panose="030F0702030302020204" pitchFamily="66" charset="0"/>
              </a:rPr>
            </a:b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Physical (the study of the natural world)</a:t>
            </a:r>
          </a:p>
          <a:p>
            <a:r>
              <a:rPr lang="en-GB" sz="1200" dirty="0" err="1">
                <a:latin typeface="Comic Sans MS" panose="030F0702030302020204" pitchFamily="66" charset="0"/>
              </a:rPr>
              <a:t>E.g</a:t>
            </a:r>
            <a:r>
              <a:rPr lang="en-GB" sz="1200" dirty="0">
                <a:latin typeface="Comic Sans MS" panose="030F0702030302020204" pitchFamily="66" charset="0"/>
              </a:rPr>
              <a:t> - Rainforests, Oceans, Mountains, Rivers, Coasts, Cold environments, deserts, woodland, grasslands, weather &amp; climate, flora &amp; fauna, plant and animal adaptions.</a:t>
            </a:r>
            <a:br>
              <a:rPr lang="en-GB" sz="1200" dirty="0">
                <a:latin typeface="Comic Sans MS" panose="030F0702030302020204" pitchFamily="66" charset="0"/>
              </a:rPr>
            </a:b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Environmental (the impacts of humans on the environment)</a:t>
            </a:r>
          </a:p>
          <a:p>
            <a:r>
              <a:rPr lang="en-GB" sz="1200" dirty="0" err="1">
                <a:latin typeface="Comic Sans MS" panose="030F0702030302020204" pitchFamily="66" charset="0"/>
              </a:rPr>
              <a:t>E.g</a:t>
            </a:r>
            <a:r>
              <a:rPr lang="en-GB" sz="1200" dirty="0">
                <a:latin typeface="Comic Sans MS" panose="030F0702030302020204" pitchFamily="66" charset="0"/>
              </a:rPr>
              <a:t> - Increased plastic use, pollution, climate change, deforestation, animal extinction, disease</a:t>
            </a:r>
            <a:br>
              <a:rPr lang="en-GB" sz="1200" dirty="0">
                <a:latin typeface="Comic Sans MS" panose="030F0702030302020204" pitchFamily="66" charset="0"/>
              </a:rPr>
            </a:b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Completing this activity will have a profound impact on your readiness for Geography in Year 7 🙂</a:t>
            </a:r>
          </a:p>
          <a:p>
            <a:endParaRPr lang="en-US" sz="900" dirty="0"/>
          </a:p>
        </p:txBody>
      </p:sp>
      <p:sp>
        <p:nvSpPr>
          <p:cNvPr id="23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8B869-BAD0-4938-9CDA-C4FD03B995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27" r="14400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1135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E0801E-7C72-47F3-8CC7-96DAB3439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787" y="0"/>
            <a:ext cx="10087213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2359C7-1DB1-47FC-AA34-E573A8BFD064}"/>
              </a:ext>
            </a:extLst>
          </p:cNvPr>
          <p:cNvSpPr txBox="1"/>
          <p:nvPr/>
        </p:nvSpPr>
        <p:spPr>
          <a:xfrm rot="16200000">
            <a:off x="-2360122" y="2663559"/>
            <a:ext cx="67736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/>
              <a:t>Challenge # 2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7740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Year 6 bridging activity - Geography</vt:lpstr>
      <vt:lpstr>Challenge #1 – Geography in the news.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bridging activity - Geography</dc:title>
  <dc:creator>john mason</dc:creator>
  <cp:lastModifiedBy>john mason</cp:lastModifiedBy>
  <cp:revision>1</cp:revision>
  <dcterms:created xsi:type="dcterms:W3CDTF">2020-06-11T09:50:45Z</dcterms:created>
  <dcterms:modified xsi:type="dcterms:W3CDTF">2020-06-11T09:51:53Z</dcterms:modified>
</cp:coreProperties>
</file>