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8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5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2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6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4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15E7-4E6C-478F-9DAA-858A3D373393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861F-552E-4BB5-99F4-58794E718D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7FBF53-214E-44B0-8C4B-6E623F33A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6" t="673" r="3238" b="38404"/>
          <a:stretch/>
        </p:blipFill>
        <p:spPr>
          <a:xfrm>
            <a:off x="3470261" y="2746817"/>
            <a:ext cx="3431431" cy="415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2FE11C-F6C3-4FBA-B184-13B629C27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8" t="-1" r="2835" b="43959"/>
          <a:stretch/>
        </p:blipFill>
        <p:spPr>
          <a:xfrm>
            <a:off x="9476669" y="47547"/>
            <a:ext cx="2715331" cy="29101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AD333-132A-496C-924E-2C0F3055EE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1" t="672" r="769" b="43959"/>
          <a:stretch/>
        </p:blipFill>
        <p:spPr>
          <a:xfrm>
            <a:off x="9477117" y="2937663"/>
            <a:ext cx="2719395" cy="2761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D6ACB0-F5E6-4E57-A026-437A38D31B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9" t="1393" r="2254" b="44511"/>
          <a:stretch/>
        </p:blipFill>
        <p:spPr>
          <a:xfrm>
            <a:off x="6546789" y="28997"/>
            <a:ext cx="2934392" cy="2995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2A7B5-92DA-432D-857F-93CF9FB647BF}"/>
              </a:ext>
            </a:extLst>
          </p:cNvPr>
          <p:cNvSpPr txBox="1"/>
          <p:nvPr/>
        </p:nvSpPr>
        <p:spPr>
          <a:xfrm>
            <a:off x="9112" y="3367999"/>
            <a:ext cx="2430277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Andy Goldsworthy</a:t>
            </a:r>
            <a:r>
              <a:rPr lang="en-GB" sz="1600" dirty="0"/>
              <a:t> is a British artist known for his site-specific installations involving natural materials and the passage of time.</a:t>
            </a:r>
            <a:endParaRPr lang="en-GB" sz="1600" b="1" dirty="0"/>
          </a:p>
          <a:p>
            <a:r>
              <a:rPr lang="en-GB" sz="1600" b="1" dirty="0"/>
              <a:t>Andy Goldsworthy</a:t>
            </a:r>
            <a:r>
              <a:rPr lang="en-GB" sz="1600" dirty="0"/>
              <a:t> is a naturalist, meaning that all of his art is derived from or related to nature. He is </a:t>
            </a:r>
            <a:r>
              <a:rPr lang="en-GB" sz="1600" b="1" dirty="0"/>
              <a:t>inspired</a:t>
            </a:r>
            <a:r>
              <a:rPr lang="en-GB" sz="1600" dirty="0"/>
              <a:t> by all aspects of the natural world, including snowflakes, twigs, icicles, reeds, tree roots, and rocks.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68D56-1768-4302-B74D-765D5BB75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0565"/>
            <a:ext cx="4019413" cy="2786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074FF-7902-4AC7-A51E-8EFE8A957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389" y="3574968"/>
            <a:ext cx="1752723" cy="1640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83A1CE-519C-4E0D-9AB1-36C14F9E15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084" b="25264"/>
          <a:stretch/>
        </p:blipFill>
        <p:spPr>
          <a:xfrm>
            <a:off x="0" y="10942"/>
            <a:ext cx="6546789" cy="560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963F19-1784-4794-9CD4-56B589523762}"/>
              </a:ext>
            </a:extLst>
          </p:cNvPr>
          <p:cNvSpPr txBox="1"/>
          <p:nvPr/>
        </p:nvSpPr>
        <p:spPr>
          <a:xfrm>
            <a:off x="3809674" y="589422"/>
            <a:ext cx="308244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Task: </a:t>
            </a:r>
          </a:p>
          <a:p>
            <a:r>
              <a:rPr lang="en-GB" sz="2000" dirty="0"/>
              <a:t>1. Research Artist Andy Goldsworthy or Kathy Klein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73038-F476-4D98-AACB-664581F0B616}"/>
              </a:ext>
            </a:extLst>
          </p:cNvPr>
          <p:cNvSpPr txBox="1"/>
          <p:nvPr/>
        </p:nvSpPr>
        <p:spPr>
          <a:xfrm>
            <a:off x="3818739" y="1681970"/>
            <a:ext cx="306886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2. Collect some natural materials that are interesting colours, shapes and sizes</a:t>
            </a:r>
            <a:r>
              <a:rPr lang="en-GB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3B9939-92DD-409B-950E-7C97FE758561}"/>
              </a:ext>
            </a:extLst>
          </p:cNvPr>
          <p:cNvSpPr txBox="1"/>
          <p:nvPr/>
        </p:nvSpPr>
        <p:spPr>
          <a:xfrm>
            <a:off x="3809674" y="3163146"/>
            <a:ext cx="316124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3. Arrange your natural forms to create a unique piece of Art. Take a clear photograph.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A2FEE1-F249-40A0-AD13-4F7F7F5A8B13}"/>
              </a:ext>
            </a:extLst>
          </p:cNvPr>
          <p:cNvSpPr txBox="1"/>
          <p:nvPr/>
        </p:nvSpPr>
        <p:spPr>
          <a:xfrm>
            <a:off x="3828891" y="4603598"/>
            <a:ext cx="316124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4. Draw a small section of your arrangement.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10A78-18DF-4458-97F6-E1B43F12EEC5}"/>
              </a:ext>
            </a:extLst>
          </p:cNvPr>
          <p:cNvSpPr txBox="1"/>
          <p:nvPr/>
        </p:nvSpPr>
        <p:spPr>
          <a:xfrm>
            <a:off x="6840294" y="5665779"/>
            <a:ext cx="535170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Kathy Klein is an American Artist. She creates beautiful mandalas using petals, seeds and other natural forms. Klein calls the arrangements her  ‘</a:t>
            </a:r>
            <a:r>
              <a:rPr lang="en-GB" dirty="0" err="1"/>
              <a:t>danmalas</a:t>
            </a:r>
            <a:r>
              <a:rPr lang="en-GB"/>
              <a:t>’, can </a:t>
            </a:r>
            <a:r>
              <a:rPr lang="en-GB" dirty="0"/>
              <a:t>you find out why?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44CD4A-71DC-4E9D-8C2E-C53A31EC4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3964" y="5337882"/>
            <a:ext cx="1574860" cy="14732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F4CDF2-8B12-49DC-BEA3-3F7B14AA62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356" t="4266" r="1750" b="41878"/>
          <a:stretch/>
        </p:blipFill>
        <p:spPr>
          <a:xfrm>
            <a:off x="6892120" y="2951180"/>
            <a:ext cx="2585257" cy="27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Art inspired by Andy Goldsworthy</dc:title>
  <dc:creator>Victoria Richardson</dc:creator>
  <cp:lastModifiedBy>Danny Wynn</cp:lastModifiedBy>
  <cp:revision>14</cp:revision>
  <dcterms:created xsi:type="dcterms:W3CDTF">2020-04-01T13:13:20Z</dcterms:created>
  <dcterms:modified xsi:type="dcterms:W3CDTF">2020-06-11T18:06:08Z</dcterms:modified>
</cp:coreProperties>
</file>