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EE1F39-2685-BA30-855B-689EB95DBF69}" v="817" dt="2020-06-04T09:59:53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tableStyles.xml" Id="rId8" /><Relationship Type="http://schemas.openxmlformats.org/officeDocument/2006/relationships/slide" Target="slides/slide2.xml" Id="rId3" /><Relationship Type="http://schemas.openxmlformats.org/officeDocument/2006/relationships/theme" Target="theme/theme1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6" /><Relationship Type="http://schemas.openxmlformats.org/officeDocument/2006/relationships/presProps" Target="presProps.xml" Id="rId5" /><Relationship Type="http://schemas.microsoft.com/office/2015/10/relationships/revisionInfo" Target="revisionInfo.xml" Id="rId10" /><Relationship Type="http://schemas.openxmlformats.org/officeDocument/2006/relationships/slide" Target="slides/slide3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9827" y="189316"/>
            <a:ext cx="6481438" cy="317201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/>
          <a:p>
            <a:r>
              <a:rPr lang="en-GB" sz="3600" b="1" dirty="0">
                <a:cs typeface="Calibri Light"/>
              </a:rPr>
              <a:t>St. Gregory's Catholic High School </a:t>
            </a:r>
            <a:br>
              <a:rPr lang="en-GB" sz="3600" b="1" dirty="0">
                <a:cs typeface="Calibri Light"/>
              </a:rPr>
            </a:br>
            <a:br>
              <a:rPr lang="en-GB" sz="3600" b="1" dirty="0">
                <a:cs typeface="Calibri Light"/>
              </a:rPr>
            </a:br>
            <a:r>
              <a:rPr lang="en-GB" sz="3600" b="1" dirty="0">
                <a:cs typeface="Calibri Light"/>
              </a:rPr>
              <a:t>Physical Education Department</a:t>
            </a:r>
            <a:br>
              <a:rPr lang="en-GB" sz="3600" b="1" dirty="0">
                <a:cs typeface="Calibri Light"/>
              </a:rPr>
            </a:br>
            <a:br>
              <a:rPr lang="en-GB" sz="3600" b="1" dirty="0">
                <a:cs typeface="Calibri Light"/>
              </a:rPr>
            </a:br>
            <a:r>
              <a:rPr lang="en-GB" sz="3600" b="1" dirty="0">
                <a:cs typeface="Calibri Light"/>
              </a:rPr>
              <a:t>Year Six - Transition Work</a:t>
            </a:r>
            <a:endParaRPr lang="en-GB" sz="3600" b="1" dirty="0">
              <a:cs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0" y="3635656"/>
            <a:ext cx="6476999" cy="211520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endParaRPr lang="en-GB" dirty="0">
              <a:cs typeface="Calibri"/>
            </a:endParaRPr>
          </a:p>
          <a:p>
            <a:r>
              <a:rPr lang="en-GB" sz="2800" b="1" dirty="0">
                <a:cs typeface="Calibri"/>
              </a:rPr>
              <a:t>Anatomy and Physiology</a:t>
            </a:r>
          </a:p>
          <a:p>
            <a:r>
              <a:rPr lang="en-GB" sz="2800" b="1" dirty="0">
                <a:cs typeface="Calibri"/>
              </a:rPr>
              <a:t>Skeletal System</a:t>
            </a:r>
          </a:p>
          <a:p>
            <a:r>
              <a:rPr lang="en-GB" sz="2800" b="1" dirty="0">
                <a:cs typeface="Calibri"/>
              </a:rPr>
              <a:t>Muscular System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1513B6-7AD9-4872-A48B-FF4BC905BECC}"/>
              </a:ext>
            </a:extLst>
          </p:cNvPr>
          <p:cNvSpPr txBox="1"/>
          <p:nvPr/>
        </p:nvSpPr>
        <p:spPr>
          <a:xfrm>
            <a:off x="2853018" y="5990665"/>
            <a:ext cx="64859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 dirty="0">
                <a:cs typeface="Calibri"/>
              </a:rPr>
              <a:t>Name ............................................</a:t>
            </a:r>
            <a:endParaRPr lang="en-US" sz="2800" b="1" dirty="0"/>
          </a:p>
        </p:txBody>
      </p:sp>
      <p:pic>
        <p:nvPicPr>
          <p:cNvPr id="6" name="Picture 5" descr="A close up of a sign&#10;&#10;Description generated with high confidence">
            <a:extLst>
              <a:ext uri="{FF2B5EF4-FFF2-40B4-BE49-F238E27FC236}">
                <a16:creationId xmlns:a16="http://schemas.microsoft.com/office/drawing/2014/main" id="{ADEBD63F-0F57-41FB-ADC7-D00EF2235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0" y="3337325"/>
            <a:ext cx="2182483" cy="3173838"/>
          </a:xfrm>
          <a:prstGeom prst="rect">
            <a:avLst/>
          </a:prstGeom>
        </p:spPr>
      </p:pic>
      <p:pic>
        <p:nvPicPr>
          <p:cNvPr id="7" name="Picture 6" descr="A close up of a sign&#10;&#10;Description generated with high confidence">
            <a:extLst>
              <a:ext uri="{FF2B5EF4-FFF2-40B4-BE49-F238E27FC236}">
                <a16:creationId xmlns:a16="http://schemas.microsoft.com/office/drawing/2014/main" id="{9465DF62-C5D4-4664-9F8B-8723A4377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719" y="3423588"/>
            <a:ext cx="2182483" cy="3173838"/>
          </a:xfrm>
          <a:prstGeom prst="rect">
            <a:avLst/>
          </a:prstGeom>
        </p:spPr>
      </p:pic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EBDCDF47-009E-4BAC-A74F-1A2516DB2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719" y="188682"/>
            <a:ext cx="2182483" cy="3173838"/>
          </a:xfrm>
          <a:prstGeom prst="rect">
            <a:avLst/>
          </a:prstGeom>
        </p:spPr>
      </p:pic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E86D4CA4-0381-486B-9880-0266524EC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49" y="188681"/>
            <a:ext cx="2182483" cy="317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4C391-A778-43ED-873C-ECB8E8EB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59524" cy="865488"/>
          </a:xfrm>
        </p:spPr>
        <p:txBody>
          <a:bodyPr/>
          <a:lstStyle/>
          <a:p>
            <a:r>
              <a:rPr lang="en-GB" b="1" dirty="0">
                <a:cs typeface="Calibri Light"/>
              </a:rPr>
              <a:t>Skeletal System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A5EF4-A815-4F65-A6DC-723F2027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040"/>
            <a:ext cx="3542582" cy="50845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1600" b="1" dirty="0">
                <a:cs typeface="Calibri" panose="020F0502020204030204"/>
              </a:rPr>
              <a:t>Research and label the following bones of the skeletal system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-Cranium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Mandible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Humorous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Radius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Ulna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Sacrum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Femur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Fibula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Tibia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Tarsals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Phalanges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Metatarsals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Patella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Phalanges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Metacarpals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Carpals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Pelvis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Vertebrae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Sternum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Scapula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GB" sz="1600" b="1" dirty="0">
                <a:cs typeface="Calibri" panose="020F0502020204030204"/>
              </a:rPr>
              <a:t>- Clavicle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endParaRPr lang="en-GB" sz="1600" b="1" dirty="0">
              <a:cs typeface="Calibri" panose="020F0502020204030204"/>
            </a:endParaRPr>
          </a:p>
          <a:p>
            <a:pPr marL="0" indent="0">
              <a:buNone/>
            </a:pPr>
            <a:endParaRPr lang="en-GB" sz="1600" b="1" dirty="0">
              <a:cs typeface="Calibri" panose="020F0502020204030204"/>
            </a:endParaRPr>
          </a:p>
          <a:p>
            <a:pPr marL="0" indent="0">
              <a:buNone/>
            </a:pPr>
            <a:endParaRPr lang="en-GB" sz="1600" b="1" dirty="0">
              <a:cs typeface="Calibri" panose="020F0502020204030204"/>
            </a:endParaRPr>
          </a:p>
        </p:txBody>
      </p:sp>
      <p:pic>
        <p:nvPicPr>
          <p:cNvPr id="4" name="Picture 4" descr="A drawing of a person&#10;&#10;Description generated with high confidence">
            <a:extLst>
              <a:ext uri="{FF2B5EF4-FFF2-40B4-BE49-F238E27FC236}">
                <a16:creationId xmlns:a16="http://schemas.microsoft.com/office/drawing/2014/main" id="{227C2BBE-CA49-4E86-952B-C10ABA848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7570" y="359462"/>
            <a:ext cx="7099538" cy="603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45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7CF80-89B0-4BBE-BC55-9A54A551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577" y="206974"/>
            <a:ext cx="4275826" cy="966129"/>
          </a:xfrm>
        </p:spPr>
        <p:txBody>
          <a:bodyPr/>
          <a:lstStyle/>
          <a:p>
            <a:r>
              <a:rPr lang="en-GB" b="1" dirty="0">
                <a:cs typeface="Calibri Light"/>
              </a:rPr>
              <a:t>Muscular System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7B997-4420-4344-94E0-B303D77D7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795"/>
            <a:ext cx="3772619" cy="50558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1800" b="1" dirty="0">
                <a:ea typeface="+mn-lt"/>
                <a:cs typeface="+mn-lt"/>
              </a:rPr>
              <a:t>Research and label the following bones of the muscular system</a:t>
            </a:r>
            <a:r>
              <a:rPr lang="en-GB" sz="1800" dirty="0">
                <a:cs typeface="Calibri" panose="020F0502020204030204"/>
              </a:rPr>
              <a:t> </a:t>
            </a:r>
          </a:p>
          <a:p>
            <a:pPr marL="0" indent="0">
              <a:spcBef>
                <a:spcPts val="100"/>
              </a:spcBef>
              <a:buNone/>
            </a:pPr>
            <a:endParaRPr lang="en-GB" sz="1800" dirty="0">
              <a:cs typeface="Calibri" panose="020F0502020204030204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Pectorals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Bicep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Hip flexor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Quadriceps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Tibialis anterior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 </a:t>
            </a:r>
            <a:r>
              <a:rPr lang="en-GB" sz="1800" dirty="0">
                <a:ea typeface="+mn-lt"/>
                <a:cs typeface="+mn-lt"/>
              </a:rPr>
              <a:t>Sternocleidomastoid</a:t>
            </a:r>
            <a:endParaRPr lang="en-GB" sz="1800" dirty="0">
              <a:cs typeface="Calibri" panose="020F0502020204030204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Deltoid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Intercostal muscles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Abdominals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Triceps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Trapezius 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Rotator cuff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Latissimus Dorsi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Gluteal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Hamstrings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GB" sz="1800" dirty="0">
                <a:cs typeface="Calibri" panose="020F0502020204030204"/>
              </a:rPr>
              <a:t>- Gastrocnemius </a:t>
            </a:r>
          </a:p>
          <a:p>
            <a:pPr marL="0" indent="0">
              <a:spcBef>
                <a:spcPts val="100"/>
              </a:spcBef>
              <a:buNone/>
            </a:pPr>
            <a:endParaRPr lang="en-GB" sz="1400" dirty="0">
              <a:cs typeface="Calibri" panose="020F0502020204030204"/>
            </a:endParaRPr>
          </a:p>
          <a:p>
            <a:pPr marL="0" indent="0">
              <a:spcBef>
                <a:spcPts val="100"/>
              </a:spcBef>
              <a:buNone/>
            </a:pPr>
            <a:endParaRPr lang="en-GB" sz="1400" dirty="0">
              <a:cs typeface="Calibri" panose="020F0502020204030204"/>
            </a:endParaRPr>
          </a:p>
          <a:p>
            <a:pPr marL="0" indent="0">
              <a:spcBef>
                <a:spcPts val="100"/>
              </a:spcBef>
              <a:buNone/>
            </a:pPr>
            <a:endParaRPr lang="en-GB" sz="1400" dirty="0">
              <a:cs typeface="Calibri" panose="020F0502020204030204"/>
            </a:endParaRPr>
          </a:p>
          <a:p>
            <a:pPr marL="0" indent="0">
              <a:buNone/>
            </a:pPr>
            <a:endParaRPr lang="en-GB" sz="1400" dirty="0">
              <a:cs typeface="Calibri" panose="020F0502020204030204"/>
            </a:endParaRPr>
          </a:p>
        </p:txBody>
      </p:sp>
      <p:pic>
        <p:nvPicPr>
          <p:cNvPr id="4" name="Picture 4" descr="A picture containing table, standing, room, group&#10;&#10;Description generated with very high confidence">
            <a:extLst>
              <a:ext uri="{FF2B5EF4-FFF2-40B4-BE49-F238E27FC236}">
                <a16:creationId xmlns:a16="http://schemas.microsoft.com/office/drawing/2014/main" id="{BDFFCE79-BBDA-44C4-B064-5A360BDEE3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58" r="30375" b="-297"/>
          <a:stretch/>
        </p:blipFill>
        <p:spPr>
          <a:xfrm>
            <a:off x="5122733" y="448103"/>
            <a:ext cx="6213253" cy="594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84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St. Gregory's Catholic High School   Physical Education Department  Year Six - Transition Work</vt:lpstr>
      <vt:lpstr>Skeletal System</vt:lpstr>
      <vt:lpstr>Muscular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239</cp:revision>
  <dcterms:created xsi:type="dcterms:W3CDTF">2020-06-04T09:24:29Z</dcterms:created>
  <dcterms:modified xsi:type="dcterms:W3CDTF">2020-06-04T09:59:53Z</dcterms:modified>
</cp:coreProperties>
</file>