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51"/>
  </p:notesMasterIdLst>
  <p:sldIdLst>
    <p:sldId id="256" r:id="rId2"/>
    <p:sldId id="266" r:id="rId3"/>
    <p:sldId id="260" r:id="rId4"/>
    <p:sldId id="267" r:id="rId5"/>
    <p:sldId id="258" r:id="rId6"/>
    <p:sldId id="261" r:id="rId7"/>
    <p:sldId id="372" r:id="rId8"/>
    <p:sldId id="269" r:id="rId9"/>
    <p:sldId id="270" r:id="rId10"/>
    <p:sldId id="271" r:id="rId11"/>
    <p:sldId id="272" r:id="rId12"/>
    <p:sldId id="274" r:id="rId13"/>
    <p:sldId id="364" r:id="rId14"/>
    <p:sldId id="279" r:id="rId15"/>
    <p:sldId id="370" r:id="rId16"/>
    <p:sldId id="276" r:id="rId17"/>
    <p:sldId id="316" r:id="rId18"/>
    <p:sldId id="369" r:id="rId19"/>
    <p:sldId id="280" r:id="rId20"/>
    <p:sldId id="281" r:id="rId21"/>
    <p:sldId id="282" r:id="rId22"/>
    <p:sldId id="283" r:id="rId23"/>
    <p:sldId id="264" r:id="rId24"/>
    <p:sldId id="284" r:id="rId25"/>
    <p:sldId id="286" r:id="rId26"/>
    <p:sldId id="287" r:id="rId27"/>
    <p:sldId id="288" r:id="rId28"/>
    <p:sldId id="289" r:id="rId29"/>
    <p:sldId id="365" r:id="rId30"/>
    <p:sldId id="290" r:id="rId31"/>
    <p:sldId id="366" r:id="rId32"/>
    <p:sldId id="291" r:id="rId33"/>
    <p:sldId id="292" r:id="rId34"/>
    <p:sldId id="367" r:id="rId35"/>
    <p:sldId id="368" r:id="rId36"/>
    <p:sldId id="300" r:id="rId37"/>
    <p:sldId id="302" r:id="rId38"/>
    <p:sldId id="301" r:id="rId39"/>
    <p:sldId id="303" r:id="rId40"/>
    <p:sldId id="304" r:id="rId41"/>
    <p:sldId id="305" r:id="rId42"/>
    <p:sldId id="306" r:id="rId43"/>
    <p:sldId id="307" r:id="rId44"/>
    <p:sldId id="308" r:id="rId45"/>
    <p:sldId id="309" r:id="rId46"/>
    <p:sldId id="311" r:id="rId47"/>
    <p:sldId id="314" r:id="rId48"/>
    <p:sldId id="312" r:id="rId49"/>
    <p:sldId id="313"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2" userDrawn="1">
          <p15:clr>
            <a:srgbClr val="A4A3A4"/>
          </p15:clr>
        </p15:guide>
        <p15:guide id="2" pos="665" userDrawn="1">
          <p15:clr>
            <a:srgbClr val="A4A3A4"/>
          </p15:clr>
        </p15:guide>
        <p15:guide id="3" orient="horz" pos="3748" userDrawn="1">
          <p15:clr>
            <a:srgbClr val="A4A3A4"/>
          </p15:clr>
        </p15:guide>
        <p15:guide id="5" orient="horz" pos="2160" userDrawn="1">
          <p15:clr>
            <a:srgbClr val="A4A3A4"/>
          </p15:clr>
        </p15:guide>
        <p15:guide id="6" pos="7015" userDrawn="1">
          <p15:clr>
            <a:srgbClr val="A4A3A4"/>
          </p15:clr>
        </p15:guide>
        <p15:guide id="7" pos="4294" userDrawn="1">
          <p15:clr>
            <a:srgbClr val="A4A3A4"/>
          </p15:clr>
        </p15:guide>
        <p15:guide id="8" pos="39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Moore" initials="JM" lastIdx="240" clrIdx="0">
    <p:extLst>
      <p:ext uri="{19B8F6BF-5375-455C-9EA6-DF929625EA0E}">
        <p15:presenceInfo xmlns:p15="http://schemas.microsoft.com/office/powerpoint/2012/main" userId="S-1-5-21-2108344598-4154651187-3808893122-1138" providerId="AD"/>
      </p:ext>
    </p:extLst>
  </p:cmAuthor>
  <p:cmAuthor id="2" name="Catherine Leopold" initials="CL" lastIdx="105" clrIdx="1">
    <p:extLst>
      <p:ext uri="{19B8F6BF-5375-455C-9EA6-DF929625EA0E}">
        <p15:presenceInfo xmlns:p15="http://schemas.microsoft.com/office/powerpoint/2012/main" userId="Catherine Leopold" providerId="None"/>
      </p:ext>
    </p:extLst>
  </p:cmAuthor>
  <p:cmAuthor id="3" name="Katherine Fowler" initials="KF" lastIdx="29" clrIdx="2">
    <p:extLst>
      <p:ext uri="{19B8F6BF-5375-455C-9EA6-DF929625EA0E}">
        <p15:presenceInfo xmlns:p15="http://schemas.microsoft.com/office/powerpoint/2012/main" userId="Katherine Fowler" providerId="None"/>
      </p:ext>
    </p:extLst>
  </p:cmAuthor>
  <p:cmAuthor id="4" name="Rebecca Peck" initials="RP" lastIdx="3" clrIdx="3">
    <p:extLst>
      <p:ext uri="{19B8F6BF-5375-455C-9EA6-DF929625EA0E}">
        <p15:presenceInfo xmlns:p15="http://schemas.microsoft.com/office/powerpoint/2012/main" userId="S-1-5-21-2108344598-4154651187-3808893122-43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63F"/>
    <a:srgbClr val="FF1F64"/>
    <a:srgbClr val="9DAEAD"/>
    <a:srgbClr val="B1BEBD"/>
    <a:srgbClr val="D8DFDE"/>
    <a:srgbClr val="F5F7F7"/>
    <a:srgbClr val="FF9E29"/>
    <a:srgbClr val="008F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C087BB-F165-5D68-2EC5-1D4D9710ED04}" v="48" dt="2021-09-15T20:37:43.910"/>
    <p1510:client id="{ECF8D407-9DA0-9895-8293-8D4DEED70B32}" v="197" dt="2021-09-16T08:11:36.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08" y="108"/>
      </p:cViewPr>
      <p:guideLst>
        <p:guide orient="horz" pos="572"/>
        <p:guide pos="665"/>
        <p:guide orient="horz" pos="3748"/>
        <p:guide orient="horz" pos="2160"/>
        <p:guide pos="7015"/>
        <p:guide pos="4294"/>
        <p:guide pos="39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C McKenna" userId="S::cmckenna@stgregoryshigh.com::d3f29477-6b35-4a7e-9859-46a709835481" providerId="AD" clId="Web-{26C087BB-F165-5D68-2EC5-1D4D9710ED04}"/>
    <pc:docChg chg="modSld">
      <pc:chgData name="Mrs C McKenna" userId="S::cmckenna@stgregoryshigh.com::d3f29477-6b35-4a7e-9859-46a709835481" providerId="AD" clId="Web-{26C087BB-F165-5D68-2EC5-1D4D9710ED04}" dt="2021-09-15T20:37:43.910" v="46"/>
      <pc:docMkLst>
        <pc:docMk/>
      </pc:docMkLst>
      <pc:sldChg chg="delSp delAnim">
        <pc:chgData name="Mrs C McKenna" userId="S::cmckenna@stgregoryshigh.com::d3f29477-6b35-4a7e-9859-46a709835481" providerId="AD" clId="Web-{26C087BB-F165-5D68-2EC5-1D4D9710ED04}" dt="2021-09-15T20:35:03.125" v="3"/>
        <pc:sldMkLst>
          <pc:docMk/>
          <pc:sldMk cId="817738786" sldId="258"/>
        </pc:sldMkLst>
        <pc:picChg chg="del">
          <ac:chgData name="Mrs C McKenna" userId="S::cmckenna@stgregoryshigh.com::d3f29477-6b35-4a7e-9859-46a709835481" providerId="AD" clId="Web-{26C087BB-F165-5D68-2EC5-1D4D9710ED04}" dt="2021-09-15T20:35:03.125" v="3"/>
          <ac:picMkLst>
            <pc:docMk/>
            <pc:sldMk cId="817738786" sldId="258"/>
            <ac:picMk id="5" creationId="{00000000-0000-0000-0000-000000000000}"/>
          </ac:picMkLst>
        </pc:picChg>
      </pc:sldChg>
      <pc:sldChg chg="delSp delAnim">
        <pc:chgData name="Mrs C McKenna" userId="S::cmckenna@stgregoryshigh.com::d3f29477-6b35-4a7e-9859-46a709835481" providerId="AD" clId="Web-{26C087BB-F165-5D68-2EC5-1D4D9710ED04}" dt="2021-09-15T20:34:52.593" v="1"/>
        <pc:sldMkLst>
          <pc:docMk/>
          <pc:sldMk cId="2298615687" sldId="260"/>
        </pc:sldMkLst>
        <pc:picChg chg="del">
          <ac:chgData name="Mrs C McKenna" userId="S::cmckenna@stgregoryshigh.com::d3f29477-6b35-4a7e-9859-46a709835481" providerId="AD" clId="Web-{26C087BB-F165-5D68-2EC5-1D4D9710ED04}" dt="2021-09-15T20:34:52.593" v="1"/>
          <ac:picMkLst>
            <pc:docMk/>
            <pc:sldMk cId="2298615687" sldId="260"/>
            <ac:picMk id="2" creationId="{00000000-0000-0000-0000-000000000000}"/>
          </ac:picMkLst>
        </pc:picChg>
      </pc:sldChg>
      <pc:sldChg chg="delSp delAnim">
        <pc:chgData name="Mrs C McKenna" userId="S::cmckenna@stgregoryshigh.com::d3f29477-6b35-4a7e-9859-46a709835481" providerId="AD" clId="Web-{26C087BB-F165-5D68-2EC5-1D4D9710ED04}" dt="2021-09-15T20:35:06.719" v="4"/>
        <pc:sldMkLst>
          <pc:docMk/>
          <pc:sldMk cId="3067118530" sldId="261"/>
        </pc:sldMkLst>
        <pc:picChg chg="del">
          <ac:chgData name="Mrs C McKenna" userId="S::cmckenna@stgregoryshigh.com::d3f29477-6b35-4a7e-9859-46a709835481" providerId="AD" clId="Web-{26C087BB-F165-5D68-2EC5-1D4D9710ED04}" dt="2021-09-15T20:35:06.719" v="4"/>
          <ac:picMkLst>
            <pc:docMk/>
            <pc:sldMk cId="3067118530" sldId="261"/>
            <ac:picMk id="2" creationId="{00000000-0000-0000-0000-000000000000}"/>
          </ac:picMkLst>
        </pc:picChg>
      </pc:sldChg>
      <pc:sldChg chg="delSp delAnim">
        <pc:chgData name="Mrs C McKenna" userId="S::cmckenna@stgregoryshigh.com::d3f29477-6b35-4a7e-9859-46a709835481" providerId="AD" clId="Web-{26C087BB-F165-5D68-2EC5-1D4D9710ED04}" dt="2021-09-15T20:36:09.611" v="20"/>
        <pc:sldMkLst>
          <pc:docMk/>
          <pc:sldMk cId="1669094102" sldId="264"/>
        </pc:sldMkLst>
        <pc:picChg chg="del">
          <ac:chgData name="Mrs C McKenna" userId="S::cmckenna@stgregoryshigh.com::d3f29477-6b35-4a7e-9859-46a709835481" providerId="AD" clId="Web-{26C087BB-F165-5D68-2EC5-1D4D9710ED04}" dt="2021-09-15T20:36:09.611" v="20"/>
          <ac:picMkLst>
            <pc:docMk/>
            <pc:sldMk cId="1669094102" sldId="264"/>
            <ac:picMk id="2" creationId="{00000000-0000-0000-0000-000000000000}"/>
          </ac:picMkLst>
        </pc:picChg>
      </pc:sldChg>
      <pc:sldChg chg="delSp delAnim">
        <pc:chgData name="Mrs C McKenna" userId="S::cmckenna@stgregoryshigh.com::d3f29477-6b35-4a7e-9859-46a709835481" providerId="AD" clId="Web-{26C087BB-F165-5D68-2EC5-1D4D9710ED04}" dt="2021-09-15T20:34:50.312" v="0"/>
        <pc:sldMkLst>
          <pc:docMk/>
          <pc:sldMk cId="1142502657" sldId="266"/>
        </pc:sldMkLst>
        <pc:picChg chg="del">
          <ac:chgData name="Mrs C McKenna" userId="S::cmckenna@stgregoryshigh.com::d3f29477-6b35-4a7e-9859-46a709835481" providerId="AD" clId="Web-{26C087BB-F165-5D68-2EC5-1D4D9710ED04}" dt="2021-09-15T20:34:50.312" v="0"/>
          <ac:picMkLst>
            <pc:docMk/>
            <pc:sldMk cId="1142502657" sldId="266"/>
            <ac:picMk id="2" creationId="{00000000-0000-0000-0000-000000000000}"/>
          </ac:picMkLst>
        </pc:picChg>
      </pc:sldChg>
      <pc:sldChg chg="delSp delAnim">
        <pc:chgData name="Mrs C McKenna" userId="S::cmckenna@stgregoryshigh.com::d3f29477-6b35-4a7e-9859-46a709835481" providerId="AD" clId="Web-{26C087BB-F165-5D68-2EC5-1D4D9710ED04}" dt="2021-09-15T20:34:57.203" v="2"/>
        <pc:sldMkLst>
          <pc:docMk/>
          <pc:sldMk cId="4227462211" sldId="267"/>
        </pc:sldMkLst>
        <pc:picChg chg="del">
          <ac:chgData name="Mrs C McKenna" userId="S::cmckenna@stgregoryshigh.com::d3f29477-6b35-4a7e-9859-46a709835481" providerId="AD" clId="Web-{26C087BB-F165-5D68-2EC5-1D4D9710ED04}" dt="2021-09-15T20:34:57.203" v="2"/>
          <ac:picMkLst>
            <pc:docMk/>
            <pc:sldMk cId="4227462211" sldId="267"/>
            <ac:picMk id="15" creationId="{00000000-0000-0000-0000-000000000000}"/>
          </ac:picMkLst>
        </pc:picChg>
      </pc:sldChg>
      <pc:sldChg chg="delSp delAnim">
        <pc:chgData name="Mrs C McKenna" userId="S::cmckenna@stgregoryshigh.com::d3f29477-6b35-4a7e-9859-46a709835481" providerId="AD" clId="Web-{26C087BB-F165-5D68-2EC5-1D4D9710ED04}" dt="2021-09-15T20:35:14.547" v="5"/>
        <pc:sldMkLst>
          <pc:docMk/>
          <pc:sldMk cId="2952652819" sldId="269"/>
        </pc:sldMkLst>
        <pc:picChg chg="del">
          <ac:chgData name="Mrs C McKenna" userId="S::cmckenna@stgregoryshigh.com::d3f29477-6b35-4a7e-9859-46a709835481" providerId="AD" clId="Web-{26C087BB-F165-5D68-2EC5-1D4D9710ED04}" dt="2021-09-15T20:35:14.547" v="5"/>
          <ac:picMkLst>
            <pc:docMk/>
            <pc:sldMk cId="2952652819" sldId="269"/>
            <ac:picMk id="5" creationId="{00000000-0000-0000-0000-000000000000}"/>
          </ac:picMkLst>
        </pc:picChg>
      </pc:sldChg>
      <pc:sldChg chg="delSp delAnim">
        <pc:chgData name="Mrs C McKenna" userId="S::cmckenna@stgregoryshigh.com::d3f29477-6b35-4a7e-9859-46a709835481" providerId="AD" clId="Web-{26C087BB-F165-5D68-2EC5-1D4D9710ED04}" dt="2021-09-15T20:35:19.688" v="6"/>
        <pc:sldMkLst>
          <pc:docMk/>
          <pc:sldMk cId="336314762" sldId="270"/>
        </pc:sldMkLst>
        <pc:picChg chg="del">
          <ac:chgData name="Mrs C McKenna" userId="S::cmckenna@stgregoryshigh.com::d3f29477-6b35-4a7e-9859-46a709835481" providerId="AD" clId="Web-{26C087BB-F165-5D68-2EC5-1D4D9710ED04}" dt="2021-09-15T20:35:19.688" v="6"/>
          <ac:picMkLst>
            <pc:docMk/>
            <pc:sldMk cId="336314762" sldId="270"/>
            <ac:picMk id="2" creationId="{00000000-0000-0000-0000-000000000000}"/>
          </ac:picMkLst>
        </pc:picChg>
      </pc:sldChg>
      <pc:sldChg chg="delSp delAnim">
        <pc:chgData name="Mrs C McKenna" userId="S::cmckenna@stgregoryshigh.com::d3f29477-6b35-4a7e-9859-46a709835481" providerId="AD" clId="Web-{26C087BB-F165-5D68-2EC5-1D4D9710ED04}" dt="2021-09-15T20:35:22.672" v="7"/>
        <pc:sldMkLst>
          <pc:docMk/>
          <pc:sldMk cId="1989696755" sldId="271"/>
        </pc:sldMkLst>
        <pc:picChg chg="del">
          <ac:chgData name="Mrs C McKenna" userId="S::cmckenna@stgregoryshigh.com::d3f29477-6b35-4a7e-9859-46a709835481" providerId="AD" clId="Web-{26C087BB-F165-5D68-2EC5-1D4D9710ED04}" dt="2021-09-15T20:35:22.672" v="7"/>
          <ac:picMkLst>
            <pc:docMk/>
            <pc:sldMk cId="1989696755" sldId="271"/>
            <ac:picMk id="2" creationId="{00000000-0000-0000-0000-000000000000}"/>
          </ac:picMkLst>
        </pc:picChg>
      </pc:sldChg>
      <pc:sldChg chg="delSp delAnim">
        <pc:chgData name="Mrs C McKenna" userId="S::cmckenna@stgregoryshigh.com::d3f29477-6b35-4a7e-9859-46a709835481" providerId="AD" clId="Web-{26C087BB-F165-5D68-2EC5-1D4D9710ED04}" dt="2021-09-15T20:35:25.156" v="8"/>
        <pc:sldMkLst>
          <pc:docMk/>
          <pc:sldMk cId="887545269" sldId="272"/>
        </pc:sldMkLst>
        <pc:picChg chg="del">
          <ac:chgData name="Mrs C McKenna" userId="S::cmckenna@stgregoryshigh.com::d3f29477-6b35-4a7e-9859-46a709835481" providerId="AD" clId="Web-{26C087BB-F165-5D68-2EC5-1D4D9710ED04}" dt="2021-09-15T20:35:25.156" v="8"/>
          <ac:picMkLst>
            <pc:docMk/>
            <pc:sldMk cId="887545269" sldId="272"/>
            <ac:picMk id="2" creationId="{00000000-0000-0000-0000-000000000000}"/>
          </ac:picMkLst>
        </pc:picChg>
      </pc:sldChg>
      <pc:sldChg chg="delSp delAnim">
        <pc:chgData name="Mrs C McKenna" userId="S::cmckenna@stgregoryshigh.com::d3f29477-6b35-4a7e-9859-46a709835481" providerId="AD" clId="Web-{26C087BB-F165-5D68-2EC5-1D4D9710ED04}" dt="2021-09-15T20:35:27.656" v="9"/>
        <pc:sldMkLst>
          <pc:docMk/>
          <pc:sldMk cId="440299687" sldId="274"/>
        </pc:sldMkLst>
        <pc:picChg chg="del">
          <ac:chgData name="Mrs C McKenna" userId="S::cmckenna@stgregoryshigh.com::d3f29477-6b35-4a7e-9859-46a709835481" providerId="AD" clId="Web-{26C087BB-F165-5D68-2EC5-1D4D9710ED04}" dt="2021-09-15T20:35:27.656" v="9"/>
          <ac:picMkLst>
            <pc:docMk/>
            <pc:sldMk cId="440299687" sldId="274"/>
            <ac:picMk id="2" creationId="{00000000-0000-0000-0000-000000000000}"/>
          </ac:picMkLst>
        </pc:picChg>
      </pc:sldChg>
      <pc:sldChg chg="delSp delAnim">
        <pc:chgData name="Mrs C McKenna" userId="S::cmckenna@stgregoryshigh.com::d3f29477-6b35-4a7e-9859-46a709835481" providerId="AD" clId="Web-{26C087BB-F165-5D68-2EC5-1D4D9710ED04}" dt="2021-09-15T20:35:42.829" v="13"/>
        <pc:sldMkLst>
          <pc:docMk/>
          <pc:sldMk cId="4213320227" sldId="276"/>
        </pc:sldMkLst>
        <pc:picChg chg="del">
          <ac:chgData name="Mrs C McKenna" userId="S::cmckenna@stgregoryshigh.com::d3f29477-6b35-4a7e-9859-46a709835481" providerId="AD" clId="Web-{26C087BB-F165-5D68-2EC5-1D4D9710ED04}" dt="2021-09-15T20:35:42.829" v="13"/>
          <ac:picMkLst>
            <pc:docMk/>
            <pc:sldMk cId="4213320227" sldId="276"/>
            <ac:picMk id="2" creationId="{00000000-0000-0000-0000-000000000000}"/>
          </ac:picMkLst>
        </pc:picChg>
      </pc:sldChg>
      <pc:sldChg chg="delSp delAnim">
        <pc:chgData name="Mrs C McKenna" userId="S::cmckenna@stgregoryshigh.com::d3f29477-6b35-4a7e-9859-46a709835481" providerId="AD" clId="Web-{26C087BB-F165-5D68-2EC5-1D4D9710ED04}" dt="2021-09-15T20:35:36.454" v="11"/>
        <pc:sldMkLst>
          <pc:docMk/>
          <pc:sldMk cId="4049420978" sldId="279"/>
        </pc:sldMkLst>
        <pc:picChg chg="del">
          <ac:chgData name="Mrs C McKenna" userId="S::cmckenna@stgregoryshigh.com::d3f29477-6b35-4a7e-9859-46a709835481" providerId="AD" clId="Web-{26C087BB-F165-5D68-2EC5-1D4D9710ED04}" dt="2021-09-15T20:35:36.454" v="11"/>
          <ac:picMkLst>
            <pc:docMk/>
            <pc:sldMk cId="4049420978" sldId="279"/>
            <ac:picMk id="2" creationId="{00000000-0000-0000-0000-000000000000}"/>
          </ac:picMkLst>
        </pc:picChg>
      </pc:sldChg>
      <pc:sldChg chg="delSp delAnim">
        <pc:chgData name="Mrs C McKenna" userId="S::cmckenna@stgregoryshigh.com::d3f29477-6b35-4a7e-9859-46a709835481" providerId="AD" clId="Web-{26C087BB-F165-5D68-2EC5-1D4D9710ED04}" dt="2021-09-15T20:35:53.282" v="16"/>
        <pc:sldMkLst>
          <pc:docMk/>
          <pc:sldMk cId="640875233" sldId="280"/>
        </pc:sldMkLst>
        <pc:picChg chg="del">
          <ac:chgData name="Mrs C McKenna" userId="S::cmckenna@stgregoryshigh.com::d3f29477-6b35-4a7e-9859-46a709835481" providerId="AD" clId="Web-{26C087BB-F165-5D68-2EC5-1D4D9710ED04}" dt="2021-09-15T20:35:53.282" v="16"/>
          <ac:picMkLst>
            <pc:docMk/>
            <pc:sldMk cId="640875233" sldId="280"/>
            <ac:picMk id="5" creationId="{00000000-0000-0000-0000-000000000000}"/>
          </ac:picMkLst>
        </pc:picChg>
      </pc:sldChg>
      <pc:sldChg chg="delSp delAnim">
        <pc:chgData name="Mrs C McKenna" userId="S::cmckenna@stgregoryshigh.com::d3f29477-6b35-4a7e-9859-46a709835481" providerId="AD" clId="Web-{26C087BB-F165-5D68-2EC5-1D4D9710ED04}" dt="2021-09-15T20:35:59.923" v="17"/>
        <pc:sldMkLst>
          <pc:docMk/>
          <pc:sldMk cId="4186992765" sldId="281"/>
        </pc:sldMkLst>
        <pc:picChg chg="del">
          <ac:chgData name="Mrs C McKenna" userId="S::cmckenna@stgregoryshigh.com::d3f29477-6b35-4a7e-9859-46a709835481" providerId="AD" clId="Web-{26C087BB-F165-5D68-2EC5-1D4D9710ED04}" dt="2021-09-15T20:35:59.923" v="17"/>
          <ac:picMkLst>
            <pc:docMk/>
            <pc:sldMk cId="4186992765" sldId="281"/>
            <ac:picMk id="2" creationId="{00000000-0000-0000-0000-000000000000}"/>
          </ac:picMkLst>
        </pc:picChg>
      </pc:sldChg>
      <pc:sldChg chg="delSp delAnim">
        <pc:chgData name="Mrs C McKenna" userId="S::cmckenna@stgregoryshigh.com::d3f29477-6b35-4a7e-9859-46a709835481" providerId="AD" clId="Web-{26C087BB-F165-5D68-2EC5-1D4D9710ED04}" dt="2021-09-15T20:36:02.954" v="18"/>
        <pc:sldMkLst>
          <pc:docMk/>
          <pc:sldMk cId="3842630521" sldId="282"/>
        </pc:sldMkLst>
        <pc:picChg chg="del">
          <ac:chgData name="Mrs C McKenna" userId="S::cmckenna@stgregoryshigh.com::d3f29477-6b35-4a7e-9859-46a709835481" providerId="AD" clId="Web-{26C087BB-F165-5D68-2EC5-1D4D9710ED04}" dt="2021-09-15T20:36:02.954" v="18"/>
          <ac:picMkLst>
            <pc:docMk/>
            <pc:sldMk cId="3842630521" sldId="282"/>
            <ac:picMk id="2" creationId="{00000000-0000-0000-0000-000000000000}"/>
          </ac:picMkLst>
        </pc:picChg>
      </pc:sldChg>
      <pc:sldChg chg="delSp delAnim">
        <pc:chgData name="Mrs C McKenna" userId="S::cmckenna@stgregoryshigh.com::d3f29477-6b35-4a7e-9859-46a709835481" providerId="AD" clId="Web-{26C087BB-F165-5D68-2EC5-1D4D9710ED04}" dt="2021-09-15T20:36:05.845" v="19"/>
        <pc:sldMkLst>
          <pc:docMk/>
          <pc:sldMk cId="1901094407" sldId="283"/>
        </pc:sldMkLst>
        <pc:picChg chg="del">
          <ac:chgData name="Mrs C McKenna" userId="S::cmckenna@stgregoryshigh.com::d3f29477-6b35-4a7e-9859-46a709835481" providerId="AD" clId="Web-{26C087BB-F165-5D68-2EC5-1D4D9710ED04}" dt="2021-09-15T20:36:05.845" v="19"/>
          <ac:picMkLst>
            <pc:docMk/>
            <pc:sldMk cId="1901094407" sldId="283"/>
            <ac:picMk id="2" creationId="{00000000-0000-0000-0000-000000000000}"/>
          </ac:picMkLst>
        </pc:picChg>
      </pc:sldChg>
      <pc:sldChg chg="delSp delAnim">
        <pc:chgData name="Mrs C McKenna" userId="S::cmckenna@stgregoryshigh.com::d3f29477-6b35-4a7e-9859-46a709835481" providerId="AD" clId="Web-{26C087BB-F165-5D68-2EC5-1D4D9710ED04}" dt="2021-09-15T20:36:14.954" v="21"/>
        <pc:sldMkLst>
          <pc:docMk/>
          <pc:sldMk cId="324173492" sldId="284"/>
        </pc:sldMkLst>
        <pc:picChg chg="del">
          <ac:chgData name="Mrs C McKenna" userId="S::cmckenna@stgregoryshigh.com::d3f29477-6b35-4a7e-9859-46a709835481" providerId="AD" clId="Web-{26C087BB-F165-5D68-2EC5-1D4D9710ED04}" dt="2021-09-15T20:36:14.954" v="21"/>
          <ac:picMkLst>
            <pc:docMk/>
            <pc:sldMk cId="324173492" sldId="284"/>
            <ac:picMk id="3" creationId="{00000000-0000-0000-0000-000000000000}"/>
          </ac:picMkLst>
        </pc:picChg>
      </pc:sldChg>
      <pc:sldChg chg="delSp delAnim">
        <pc:chgData name="Mrs C McKenna" userId="S::cmckenna@stgregoryshigh.com::d3f29477-6b35-4a7e-9859-46a709835481" providerId="AD" clId="Web-{26C087BB-F165-5D68-2EC5-1D4D9710ED04}" dt="2021-09-15T20:36:17.986" v="22"/>
        <pc:sldMkLst>
          <pc:docMk/>
          <pc:sldMk cId="3465149841" sldId="286"/>
        </pc:sldMkLst>
        <pc:picChg chg="del">
          <ac:chgData name="Mrs C McKenna" userId="S::cmckenna@stgregoryshigh.com::d3f29477-6b35-4a7e-9859-46a709835481" providerId="AD" clId="Web-{26C087BB-F165-5D68-2EC5-1D4D9710ED04}" dt="2021-09-15T20:36:17.986" v="22"/>
          <ac:picMkLst>
            <pc:docMk/>
            <pc:sldMk cId="3465149841" sldId="286"/>
            <ac:picMk id="2" creationId="{00000000-0000-0000-0000-000000000000}"/>
          </ac:picMkLst>
        </pc:picChg>
      </pc:sldChg>
      <pc:sldChg chg="delSp delAnim">
        <pc:chgData name="Mrs C McKenna" userId="S::cmckenna@stgregoryshigh.com::d3f29477-6b35-4a7e-9859-46a709835481" providerId="AD" clId="Web-{26C087BB-F165-5D68-2EC5-1D4D9710ED04}" dt="2021-09-15T20:36:20.423" v="23"/>
        <pc:sldMkLst>
          <pc:docMk/>
          <pc:sldMk cId="490643480" sldId="287"/>
        </pc:sldMkLst>
        <pc:picChg chg="del">
          <ac:chgData name="Mrs C McKenna" userId="S::cmckenna@stgregoryshigh.com::d3f29477-6b35-4a7e-9859-46a709835481" providerId="AD" clId="Web-{26C087BB-F165-5D68-2EC5-1D4D9710ED04}" dt="2021-09-15T20:36:20.423" v="23"/>
          <ac:picMkLst>
            <pc:docMk/>
            <pc:sldMk cId="490643480" sldId="287"/>
            <ac:picMk id="5" creationId="{00000000-0000-0000-0000-000000000000}"/>
          </ac:picMkLst>
        </pc:picChg>
      </pc:sldChg>
      <pc:sldChg chg="delSp delAnim">
        <pc:chgData name="Mrs C McKenna" userId="S::cmckenna@stgregoryshigh.com::d3f29477-6b35-4a7e-9859-46a709835481" providerId="AD" clId="Web-{26C087BB-F165-5D68-2EC5-1D4D9710ED04}" dt="2021-09-15T20:36:23.345" v="24"/>
        <pc:sldMkLst>
          <pc:docMk/>
          <pc:sldMk cId="707705604" sldId="288"/>
        </pc:sldMkLst>
        <pc:picChg chg="del">
          <ac:chgData name="Mrs C McKenna" userId="S::cmckenna@stgregoryshigh.com::d3f29477-6b35-4a7e-9859-46a709835481" providerId="AD" clId="Web-{26C087BB-F165-5D68-2EC5-1D4D9710ED04}" dt="2021-09-15T20:36:23.345" v="24"/>
          <ac:picMkLst>
            <pc:docMk/>
            <pc:sldMk cId="707705604" sldId="288"/>
            <ac:picMk id="2" creationId="{00000000-0000-0000-0000-000000000000}"/>
          </ac:picMkLst>
        </pc:picChg>
      </pc:sldChg>
      <pc:sldChg chg="delSp delAnim">
        <pc:chgData name="Mrs C McKenna" userId="S::cmckenna@stgregoryshigh.com::d3f29477-6b35-4a7e-9859-46a709835481" providerId="AD" clId="Web-{26C087BB-F165-5D68-2EC5-1D4D9710ED04}" dt="2021-09-15T20:36:25.970" v="25"/>
        <pc:sldMkLst>
          <pc:docMk/>
          <pc:sldMk cId="432511201" sldId="289"/>
        </pc:sldMkLst>
        <pc:picChg chg="del">
          <ac:chgData name="Mrs C McKenna" userId="S::cmckenna@stgregoryshigh.com::d3f29477-6b35-4a7e-9859-46a709835481" providerId="AD" clId="Web-{26C087BB-F165-5D68-2EC5-1D4D9710ED04}" dt="2021-09-15T20:36:25.970" v="25"/>
          <ac:picMkLst>
            <pc:docMk/>
            <pc:sldMk cId="432511201" sldId="289"/>
            <ac:picMk id="2" creationId="{00000000-0000-0000-0000-000000000000}"/>
          </ac:picMkLst>
        </pc:picChg>
      </pc:sldChg>
      <pc:sldChg chg="delSp delAnim">
        <pc:chgData name="Mrs C McKenna" userId="S::cmckenna@stgregoryshigh.com::d3f29477-6b35-4a7e-9859-46a709835481" providerId="AD" clId="Web-{26C087BB-F165-5D68-2EC5-1D4D9710ED04}" dt="2021-09-15T20:36:33.892" v="27"/>
        <pc:sldMkLst>
          <pc:docMk/>
          <pc:sldMk cId="1737438904" sldId="290"/>
        </pc:sldMkLst>
        <pc:picChg chg="del">
          <ac:chgData name="Mrs C McKenna" userId="S::cmckenna@stgregoryshigh.com::d3f29477-6b35-4a7e-9859-46a709835481" providerId="AD" clId="Web-{26C087BB-F165-5D68-2EC5-1D4D9710ED04}" dt="2021-09-15T20:36:33.892" v="27"/>
          <ac:picMkLst>
            <pc:docMk/>
            <pc:sldMk cId="1737438904" sldId="290"/>
            <ac:picMk id="2" creationId="{00000000-0000-0000-0000-000000000000}"/>
          </ac:picMkLst>
        </pc:picChg>
      </pc:sldChg>
      <pc:sldChg chg="delSp delAnim">
        <pc:chgData name="Mrs C McKenna" userId="S::cmckenna@stgregoryshigh.com::d3f29477-6b35-4a7e-9859-46a709835481" providerId="AD" clId="Web-{26C087BB-F165-5D68-2EC5-1D4D9710ED04}" dt="2021-09-15T20:36:40.830" v="29"/>
        <pc:sldMkLst>
          <pc:docMk/>
          <pc:sldMk cId="3358114037" sldId="291"/>
        </pc:sldMkLst>
        <pc:picChg chg="del">
          <ac:chgData name="Mrs C McKenna" userId="S::cmckenna@stgregoryshigh.com::d3f29477-6b35-4a7e-9859-46a709835481" providerId="AD" clId="Web-{26C087BB-F165-5D68-2EC5-1D4D9710ED04}" dt="2021-09-15T20:36:40.830" v="29"/>
          <ac:picMkLst>
            <pc:docMk/>
            <pc:sldMk cId="3358114037" sldId="291"/>
            <ac:picMk id="3" creationId="{00000000-0000-0000-0000-000000000000}"/>
          </ac:picMkLst>
        </pc:picChg>
      </pc:sldChg>
      <pc:sldChg chg="delSp delAnim">
        <pc:chgData name="Mrs C McKenna" userId="S::cmckenna@stgregoryshigh.com::d3f29477-6b35-4a7e-9859-46a709835481" providerId="AD" clId="Web-{26C087BB-F165-5D68-2EC5-1D4D9710ED04}" dt="2021-09-15T20:36:45.064" v="30"/>
        <pc:sldMkLst>
          <pc:docMk/>
          <pc:sldMk cId="363698340" sldId="292"/>
        </pc:sldMkLst>
        <pc:picChg chg="del">
          <ac:chgData name="Mrs C McKenna" userId="S::cmckenna@stgregoryshigh.com::d3f29477-6b35-4a7e-9859-46a709835481" providerId="AD" clId="Web-{26C087BB-F165-5D68-2EC5-1D4D9710ED04}" dt="2021-09-15T20:36:45.064" v="30"/>
          <ac:picMkLst>
            <pc:docMk/>
            <pc:sldMk cId="363698340" sldId="292"/>
            <ac:picMk id="2" creationId="{00000000-0000-0000-0000-000000000000}"/>
          </ac:picMkLst>
        </pc:picChg>
      </pc:sldChg>
      <pc:sldChg chg="delSp delAnim">
        <pc:chgData name="Mrs C McKenna" userId="S::cmckenna@stgregoryshigh.com::d3f29477-6b35-4a7e-9859-46a709835481" providerId="AD" clId="Web-{26C087BB-F165-5D68-2EC5-1D4D9710ED04}" dt="2021-09-15T20:36:56.705" v="33"/>
        <pc:sldMkLst>
          <pc:docMk/>
          <pc:sldMk cId="1986314833" sldId="300"/>
        </pc:sldMkLst>
        <pc:picChg chg="del">
          <ac:chgData name="Mrs C McKenna" userId="S::cmckenna@stgregoryshigh.com::d3f29477-6b35-4a7e-9859-46a709835481" providerId="AD" clId="Web-{26C087BB-F165-5D68-2EC5-1D4D9710ED04}" dt="2021-09-15T20:36:56.705" v="33"/>
          <ac:picMkLst>
            <pc:docMk/>
            <pc:sldMk cId="1986314833" sldId="300"/>
            <ac:picMk id="2" creationId="{00000000-0000-0000-0000-000000000000}"/>
          </ac:picMkLst>
        </pc:picChg>
      </pc:sldChg>
      <pc:sldChg chg="delSp delAnim">
        <pc:chgData name="Mrs C McKenna" userId="S::cmckenna@stgregoryshigh.com::d3f29477-6b35-4a7e-9859-46a709835481" providerId="AD" clId="Web-{26C087BB-F165-5D68-2EC5-1D4D9710ED04}" dt="2021-09-15T20:37:04.924" v="35"/>
        <pc:sldMkLst>
          <pc:docMk/>
          <pc:sldMk cId="615087931" sldId="301"/>
        </pc:sldMkLst>
        <pc:picChg chg="del">
          <ac:chgData name="Mrs C McKenna" userId="S::cmckenna@stgregoryshigh.com::d3f29477-6b35-4a7e-9859-46a709835481" providerId="AD" clId="Web-{26C087BB-F165-5D68-2EC5-1D4D9710ED04}" dt="2021-09-15T20:37:04.924" v="35"/>
          <ac:picMkLst>
            <pc:docMk/>
            <pc:sldMk cId="615087931" sldId="301"/>
            <ac:picMk id="3" creationId="{00000000-0000-0000-0000-000000000000}"/>
          </ac:picMkLst>
        </pc:picChg>
      </pc:sldChg>
      <pc:sldChg chg="delSp delAnim">
        <pc:chgData name="Mrs C McKenna" userId="S::cmckenna@stgregoryshigh.com::d3f29477-6b35-4a7e-9859-46a709835481" providerId="AD" clId="Web-{26C087BB-F165-5D68-2EC5-1D4D9710ED04}" dt="2021-09-15T20:36:59.268" v="34"/>
        <pc:sldMkLst>
          <pc:docMk/>
          <pc:sldMk cId="1752349369" sldId="302"/>
        </pc:sldMkLst>
        <pc:picChg chg="del">
          <ac:chgData name="Mrs C McKenna" userId="S::cmckenna@stgregoryshigh.com::d3f29477-6b35-4a7e-9859-46a709835481" providerId="AD" clId="Web-{26C087BB-F165-5D68-2EC5-1D4D9710ED04}" dt="2021-09-15T20:36:59.268" v="34"/>
          <ac:picMkLst>
            <pc:docMk/>
            <pc:sldMk cId="1752349369" sldId="302"/>
            <ac:picMk id="2" creationId="{00000000-0000-0000-0000-000000000000}"/>
          </ac:picMkLst>
        </pc:picChg>
      </pc:sldChg>
      <pc:sldChg chg="delSp delAnim">
        <pc:chgData name="Mrs C McKenna" userId="S::cmckenna@stgregoryshigh.com::d3f29477-6b35-4a7e-9859-46a709835481" providerId="AD" clId="Web-{26C087BB-F165-5D68-2EC5-1D4D9710ED04}" dt="2021-09-15T20:37:07.893" v="36"/>
        <pc:sldMkLst>
          <pc:docMk/>
          <pc:sldMk cId="3179282135" sldId="303"/>
        </pc:sldMkLst>
        <pc:picChg chg="del">
          <ac:chgData name="Mrs C McKenna" userId="S::cmckenna@stgregoryshigh.com::d3f29477-6b35-4a7e-9859-46a709835481" providerId="AD" clId="Web-{26C087BB-F165-5D68-2EC5-1D4D9710ED04}" dt="2021-09-15T20:37:07.893" v="36"/>
          <ac:picMkLst>
            <pc:docMk/>
            <pc:sldMk cId="3179282135" sldId="303"/>
            <ac:picMk id="3" creationId="{00000000-0000-0000-0000-000000000000}"/>
          </ac:picMkLst>
        </pc:picChg>
      </pc:sldChg>
      <pc:sldChg chg="delSp delAnim">
        <pc:chgData name="Mrs C McKenna" userId="S::cmckenna@stgregoryshigh.com::d3f29477-6b35-4a7e-9859-46a709835481" providerId="AD" clId="Web-{26C087BB-F165-5D68-2EC5-1D4D9710ED04}" dt="2021-09-15T20:37:10.893" v="37"/>
        <pc:sldMkLst>
          <pc:docMk/>
          <pc:sldMk cId="339523234" sldId="304"/>
        </pc:sldMkLst>
        <pc:picChg chg="del">
          <ac:chgData name="Mrs C McKenna" userId="S::cmckenna@stgregoryshigh.com::d3f29477-6b35-4a7e-9859-46a709835481" providerId="AD" clId="Web-{26C087BB-F165-5D68-2EC5-1D4D9710ED04}" dt="2021-09-15T20:37:10.893" v="37"/>
          <ac:picMkLst>
            <pc:docMk/>
            <pc:sldMk cId="339523234" sldId="304"/>
            <ac:picMk id="3" creationId="{00000000-0000-0000-0000-000000000000}"/>
          </ac:picMkLst>
        </pc:picChg>
      </pc:sldChg>
      <pc:sldChg chg="delSp delAnim">
        <pc:chgData name="Mrs C McKenna" userId="S::cmckenna@stgregoryshigh.com::d3f29477-6b35-4a7e-9859-46a709835481" providerId="AD" clId="Web-{26C087BB-F165-5D68-2EC5-1D4D9710ED04}" dt="2021-09-15T20:37:16.862" v="38"/>
        <pc:sldMkLst>
          <pc:docMk/>
          <pc:sldMk cId="3802525294" sldId="305"/>
        </pc:sldMkLst>
        <pc:picChg chg="del">
          <ac:chgData name="Mrs C McKenna" userId="S::cmckenna@stgregoryshigh.com::d3f29477-6b35-4a7e-9859-46a709835481" providerId="AD" clId="Web-{26C087BB-F165-5D68-2EC5-1D4D9710ED04}" dt="2021-09-15T20:37:16.862" v="38"/>
          <ac:picMkLst>
            <pc:docMk/>
            <pc:sldMk cId="3802525294" sldId="305"/>
            <ac:picMk id="3" creationId="{00000000-0000-0000-0000-000000000000}"/>
          </ac:picMkLst>
        </pc:picChg>
      </pc:sldChg>
      <pc:sldChg chg="delSp delAnim">
        <pc:chgData name="Mrs C McKenna" userId="S::cmckenna@stgregoryshigh.com::d3f29477-6b35-4a7e-9859-46a709835481" providerId="AD" clId="Web-{26C087BB-F165-5D68-2EC5-1D4D9710ED04}" dt="2021-09-15T20:37:20.518" v="39"/>
        <pc:sldMkLst>
          <pc:docMk/>
          <pc:sldMk cId="1235131686" sldId="306"/>
        </pc:sldMkLst>
        <pc:picChg chg="del">
          <ac:chgData name="Mrs C McKenna" userId="S::cmckenna@stgregoryshigh.com::d3f29477-6b35-4a7e-9859-46a709835481" providerId="AD" clId="Web-{26C087BB-F165-5D68-2EC5-1D4D9710ED04}" dt="2021-09-15T20:37:20.518" v="39"/>
          <ac:picMkLst>
            <pc:docMk/>
            <pc:sldMk cId="1235131686" sldId="306"/>
            <ac:picMk id="2" creationId="{00000000-0000-0000-0000-000000000000}"/>
          </ac:picMkLst>
        </pc:picChg>
      </pc:sldChg>
      <pc:sldChg chg="delSp delAnim">
        <pc:chgData name="Mrs C McKenna" userId="S::cmckenna@stgregoryshigh.com::d3f29477-6b35-4a7e-9859-46a709835481" providerId="AD" clId="Web-{26C087BB-F165-5D68-2EC5-1D4D9710ED04}" dt="2021-09-15T20:37:23.159" v="40"/>
        <pc:sldMkLst>
          <pc:docMk/>
          <pc:sldMk cId="913095538" sldId="307"/>
        </pc:sldMkLst>
        <pc:picChg chg="del">
          <ac:chgData name="Mrs C McKenna" userId="S::cmckenna@stgregoryshigh.com::d3f29477-6b35-4a7e-9859-46a709835481" providerId="AD" clId="Web-{26C087BB-F165-5D68-2EC5-1D4D9710ED04}" dt="2021-09-15T20:37:23.159" v="40"/>
          <ac:picMkLst>
            <pc:docMk/>
            <pc:sldMk cId="913095538" sldId="307"/>
            <ac:picMk id="2" creationId="{00000000-0000-0000-0000-000000000000}"/>
          </ac:picMkLst>
        </pc:picChg>
      </pc:sldChg>
      <pc:sldChg chg="delSp delAnim">
        <pc:chgData name="Mrs C McKenna" userId="S::cmckenna@stgregoryshigh.com::d3f29477-6b35-4a7e-9859-46a709835481" providerId="AD" clId="Web-{26C087BB-F165-5D68-2EC5-1D4D9710ED04}" dt="2021-09-15T20:37:26.144" v="41"/>
        <pc:sldMkLst>
          <pc:docMk/>
          <pc:sldMk cId="3970646519" sldId="308"/>
        </pc:sldMkLst>
        <pc:picChg chg="del">
          <ac:chgData name="Mrs C McKenna" userId="S::cmckenna@stgregoryshigh.com::d3f29477-6b35-4a7e-9859-46a709835481" providerId="AD" clId="Web-{26C087BB-F165-5D68-2EC5-1D4D9710ED04}" dt="2021-09-15T20:37:26.144" v="41"/>
          <ac:picMkLst>
            <pc:docMk/>
            <pc:sldMk cId="3970646519" sldId="308"/>
            <ac:picMk id="5" creationId="{00000000-0000-0000-0000-000000000000}"/>
          </ac:picMkLst>
        </pc:picChg>
      </pc:sldChg>
      <pc:sldChg chg="delSp delAnim">
        <pc:chgData name="Mrs C McKenna" userId="S::cmckenna@stgregoryshigh.com::d3f29477-6b35-4a7e-9859-46a709835481" providerId="AD" clId="Web-{26C087BB-F165-5D68-2EC5-1D4D9710ED04}" dt="2021-09-15T20:37:30.753" v="42"/>
        <pc:sldMkLst>
          <pc:docMk/>
          <pc:sldMk cId="407139200" sldId="309"/>
        </pc:sldMkLst>
        <pc:picChg chg="del">
          <ac:chgData name="Mrs C McKenna" userId="S::cmckenna@stgregoryshigh.com::d3f29477-6b35-4a7e-9859-46a709835481" providerId="AD" clId="Web-{26C087BB-F165-5D68-2EC5-1D4D9710ED04}" dt="2021-09-15T20:37:30.753" v="42"/>
          <ac:picMkLst>
            <pc:docMk/>
            <pc:sldMk cId="407139200" sldId="309"/>
            <ac:picMk id="2" creationId="{00000000-0000-0000-0000-000000000000}"/>
          </ac:picMkLst>
        </pc:picChg>
      </pc:sldChg>
      <pc:sldChg chg="delSp delAnim">
        <pc:chgData name="Mrs C McKenna" userId="S::cmckenna@stgregoryshigh.com::d3f29477-6b35-4a7e-9859-46a709835481" providerId="AD" clId="Web-{26C087BB-F165-5D68-2EC5-1D4D9710ED04}" dt="2021-09-15T20:37:33.941" v="43"/>
        <pc:sldMkLst>
          <pc:docMk/>
          <pc:sldMk cId="4264398057" sldId="311"/>
        </pc:sldMkLst>
        <pc:picChg chg="del">
          <ac:chgData name="Mrs C McKenna" userId="S::cmckenna@stgregoryshigh.com::d3f29477-6b35-4a7e-9859-46a709835481" providerId="AD" clId="Web-{26C087BB-F165-5D68-2EC5-1D4D9710ED04}" dt="2021-09-15T20:37:33.941" v="43"/>
          <ac:picMkLst>
            <pc:docMk/>
            <pc:sldMk cId="4264398057" sldId="311"/>
            <ac:picMk id="2" creationId="{00000000-0000-0000-0000-000000000000}"/>
          </ac:picMkLst>
        </pc:picChg>
      </pc:sldChg>
      <pc:sldChg chg="delSp delAnim">
        <pc:chgData name="Mrs C McKenna" userId="S::cmckenna@stgregoryshigh.com::d3f29477-6b35-4a7e-9859-46a709835481" providerId="AD" clId="Web-{26C087BB-F165-5D68-2EC5-1D4D9710ED04}" dt="2021-09-15T20:37:41.050" v="45"/>
        <pc:sldMkLst>
          <pc:docMk/>
          <pc:sldMk cId="3776038427" sldId="312"/>
        </pc:sldMkLst>
        <pc:picChg chg="del">
          <ac:chgData name="Mrs C McKenna" userId="S::cmckenna@stgregoryshigh.com::d3f29477-6b35-4a7e-9859-46a709835481" providerId="AD" clId="Web-{26C087BB-F165-5D68-2EC5-1D4D9710ED04}" dt="2021-09-15T20:37:41.050" v="45"/>
          <ac:picMkLst>
            <pc:docMk/>
            <pc:sldMk cId="3776038427" sldId="312"/>
            <ac:picMk id="2" creationId="{00000000-0000-0000-0000-000000000000}"/>
          </ac:picMkLst>
        </pc:picChg>
      </pc:sldChg>
      <pc:sldChg chg="delSp delAnim">
        <pc:chgData name="Mrs C McKenna" userId="S::cmckenna@stgregoryshigh.com::d3f29477-6b35-4a7e-9859-46a709835481" providerId="AD" clId="Web-{26C087BB-F165-5D68-2EC5-1D4D9710ED04}" dt="2021-09-15T20:37:43.910" v="46"/>
        <pc:sldMkLst>
          <pc:docMk/>
          <pc:sldMk cId="1582575526" sldId="313"/>
        </pc:sldMkLst>
        <pc:picChg chg="del">
          <ac:chgData name="Mrs C McKenna" userId="S::cmckenna@stgregoryshigh.com::d3f29477-6b35-4a7e-9859-46a709835481" providerId="AD" clId="Web-{26C087BB-F165-5D68-2EC5-1D4D9710ED04}" dt="2021-09-15T20:37:43.910" v="46"/>
          <ac:picMkLst>
            <pc:docMk/>
            <pc:sldMk cId="1582575526" sldId="313"/>
            <ac:picMk id="2" creationId="{00000000-0000-0000-0000-000000000000}"/>
          </ac:picMkLst>
        </pc:picChg>
      </pc:sldChg>
      <pc:sldChg chg="delSp delAnim">
        <pc:chgData name="Mrs C McKenna" userId="S::cmckenna@stgregoryshigh.com::d3f29477-6b35-4a7e-9859-46a709835481" providerId="AD" clId="Web-{26C087BB-F165-5D68-2EC5-1D4D9710ED04}" dt="2021-09-15T20:37:36.566" v="44"/>
        <pc:sldMkLst>
          <pc:docMk/>
          <pc:sldMk cId="3228009739" sldId="314"/>
        </pc:sldMkLst>
        <pc:picChg chg="del">
          <ac:chgData name="Mrs C McKenna" userId="S::cmckenna@stgregoryshigh.com::d3f29477-6b35-4a7e-9859-46a709835481" providerId="AD" clId="Web-{26C087BB-F165-5D68-2EC5-1D4D9710ED04}" dt="2021-09-15T20:37:36.566" v="44"/>
          <ac:picMkLst>
            <pc:docMk/>
            <pc:sldMk cId="3228009739" sldId="314"/>
            <ac:picMk id="2" creationId="{00000000-0000-0000-0000-000000000000}"/>
          </ac:picMkLst>
        </pc:picChg>
      </pc:sldChg>
      <pc:sldChg chg="delSp delAnim">
        <pc:chgData name="Mrs C McKenna" userId="S::cmckenna@stgregoryshigh.com::d3f29477-6b35-4a7e-9859-46a709835481" providerId="AD" clId="Web-{26C087BB-F165-5D68-2EC5-1D4D9710ED04}" dt="2021-09-15T20:35:46.735" v="14"/>
        <pc:sldMkLst>
          <pc:docMk/>
          <pc:sldMk cId="2262288371" sldId="316"/>
        </pc:sldMkLst>
        <pc:picChg chg="del">
          <ac:chgData name="Mrs C McKenna" userId="S::cmckenna@stgregoryshigh.com::d3f29477-6b35-4a7e-9859-46a709835481" providerId="AD" clId="Web-{26C087BB-F165-5D68-2EC5-1D4D9710ED04}" dt="2021-09-15T20:35:46.735" v="14"/>
          <ac:picMkLst>
            <pc:docMk/>
            <pc:sldMk cId="2262288371" sldId="316"/>
            <ac:picMk id="2" creationId="{00000000-0000-0000-0000-000000000000}"/>
          </ac:picMkLst>
        </pc:picChg>
      </pc:sldChg>
      <pc:sldChg chg="delSp delAnim">
        <pc:chgData name="Mrs C McKenna" userId="S::cmckenna@stgregoryshigh.com::d3f29477-6b35-4a7e-9859-46a709835481" providerId="AD" clId="Web-{26C087BB-F165-5D68-2EC5-1D4D9710ED04}" dt="2021-09-15T20:35:33.125" v="10"/>
        <pc:sldMkLst>
          <pc:docMk/>
          <pc:sldMk cId="1270366483" sldId="364"/>
        </pc:sldMkLst>
        <pc:picChg chg="del">
          <ac:chgData name="Mrs C McKenna" userId="S::cmckenna@stgregoryshigh.com::d3f29477-6b35-4a7e-9859-46a709835481" providerId="AD" clId="Web-{26C087BB-F165-5D68-2EC5-1D4D9710ED04}" dt="2021-09-15T20:35:33.125" v="10"/>
          <ac:picMkLst>
            <pc:docMk/>
            <pc:sldMk cId="1270366483" sldId="364"/>
            <ac:picMk id="2" creationId="{00000000-0000-0000-0000-000000000000}"/>
          </ac:picMkLst>
        </pc:picChg>
      </pc:sldChg>
      <pc:sldChg chg="delSp delAnim">
        <pc:chgData name="Mrs C McKenna" userId="S::cmckenna@stgregoryshigh.com::d3f29477-6b35-4a7e-9859-46a709835481" providerId="AD" clId="Web-{26C087BB-F165-5D68-2EC5-1D4D9710ED04}" dt="2021-09-15T20:36:31.783" v="26"/>
        <pc:sldMkLst>
          <pc:docMk/>
          <pc:sldMk cId="2486286403" sldId="365"/>
        </pc:sldMkLst>
        <pc:picChg chg="del">
          <ac:chgData name="Mrs C McKenna" userId="S::cmckenna@stgregoryshigh.com::d3f29477-6b35-4a7e-9859-46a709835481" providerId="AD" clId="Web-{26C087BB-F165-5D68-2EC5-1D4D9710ED04}" dt="2021-09-15T20:36:31.783" v="26"/>
          <ac:picMkLst>
            <pc:docMk/>
            <pc:sldMk cId="2486286403" sldId="365"/>
            <ac:picMk id="3" creationId="{00000000-0000-0000-0000-000000000000}"/>
          </ac:picMkLst>
        </pc:picChg>
      </pc:sldChg>
      <pc:sldChg chg="delSp delAnim">
        <pc:chgData name="Mrs C McKenna" userId="S::cmckenna@stgregoryshigh.com::d3f29477-6b35-4a7e-9859-46a709835481" providerId="AD" clId="Web-{26C087BB-F165-5D68-2EC5-1D4D9710ED04}" dt="2021-09-15T20:36:37.986" v="28"/>
        <pc:sldMkLst>
          <pc:docMk/>
          <pc:sldMk cId="2767669734" sldId="366"/>
        </pc:sldMkLst>
        <pc:picChg chg="del">
          <ac:chgData name="Mrs C McKenna" userId="S::cmckenna@stgregoryshigh.com::d3f29477-6b35-4a7e-9859-46a709835481" providerId="AD" clId="Web-{26C087BB-F165-5D68-2EC5-1D4D9710ED04}" dt="2021-09-15T20:36:37.986" v="28"/>
          <ac:picMkLst>
            <pc:docMk/>
            <pc:sldMk cId="2767669734" sldId="366"/>
            <ac:picMk id="3" creationId="{00000000-0000-0000-0000-000000000000}"/>
          </ac:picMkLst>
        </pc:picChg>
      </pc:sldChg>
      <pc:sldChg chg="delSp delAnim">
        <pc:chgData name="Mrs C McKenna" userId="S::cmckenna@stgregoryshigh.com::d3f29477-6b35-4a7e-9859-46a709835481" providerId="AD" clId="Web-{26C087BB-F165-5D68-2EC5-1D4D9710ED04}" dt="2021-09-15T20:36:50.471" v="31"/>
        <pc:sldMkLst>
          <pc:docMk/>
          <pc:sldMk cId="2880990125" sldId="367"/>
        </pc:sldMkLst>
        <pc:picChg chg="del">
          <ac:chgData name="Mrs C McKenna" userId="S::cmckenna@stgregoryshigh.com::d3f29477-6b35-4a7e-9859-46a709835481" providerId="AD" clId="Web-{26C087BB-F165-5D68-2EC5-1D4D9710ED04}" dt="2021-09-15T20:36:50.471" v="31"/>
          <ac:picMkLst>
            <pc:docMk/>
            <pc:sldMk cId="2880990125" sldId="367"/>
            <ac:picMk id="2" creationId="{00000000-0000-0000-0000-000000000000}"/>
          </ac:picMkLst>
        </pc:picChg>
      </pc:sldChg>
      <pc:sldChg chg="delSp delAnim">
        <pc:chgData name="Mrs C McKenna" userId="S::cmckenna@stgregoryshigh.com::d3f29477-6b35-4a7e-9859-46a709835481" providerId="AD" clId="Web-{26C087BB-F165-5D68-2EC5-1D4D9710ED04}" dt="2021-09-15T20:36:53.252" v="32"/>
        <pc:sldMkLst>
          <pc:docMk/>
          <pc:sldMk cId="1928387751" sldId="368"/>
        </pc:sldMkLst>
        <pc:picChg chg="del">
          <ac:chgData name="Mrs C McKenna" userId="S::cmckenna@stgregoryshigh.com::d3f29477-6b35-4a7e-9859-46a709835481" providerId="AD" clId="Web-{26C087BB-F165-5D68-2EC5-1D4D9710ED04}" dt="2021-09-15T20:36:53.252" v="32"/>
          <ac:picMkLst>
            <pc:docMk/>
            <pc:sldMk cId="1928387751" sldId="368"/>
            <ac:picMk id="2" creationId="{00000000-0000-0000-0000-000000000000}"/>
          </ac:picMkLst>
        </pc:picChg>
      </pc:sldChg>
      <pc:sldChg chg="delSp delAnim">
        <pc:chgData name="Mrs C McKenna" userId="S::cmckenna@stgregoryshigh.com::d3f29477-6b35-4a7e-9859-46a709835481" providerId="AD" clId="Web-{26C087BB-F165-5D68-2EC5-1D4D9710ED04}" dt="2021-09-15T20:35:50.360" v="15"/>
        <pc:sldMkLst>
          <pc:docMk/>
          <pc:sldMk cId="696190817" sldId="369"/>
        </pc:sldMkLst>
        <pc:picChg chg="del">
          <ac:chgData name="Mrs C McKenna" userId="S::cmckenna@stgregoryshigh.com::d3f29477-6b35-4a7e-9859-46a709835481" providerId="AD" clId="Web-{26C087BB-F165-5D68-2EC5-1D4D9710ED04}" dt="2021-09-15T20:35:50.360" v="15"/>
          <ac:picMkLst>
            <pc:docMk/>
            <pc:sldMk cId="696190817" sldId="369"/>
            <ac:picMk id="2" creationId="{00000000-0000-0000-0000-000000000000}"/>
          </ac:picMkLst>
        </pc:picChg>
      </pc:sldChg>
      <pc:sldChg chg="delSp delAnim">
        <pc:chgData name="Mrs C McKenna" userId="S::cmckenna@stgregoryshigh.com::d3f29477-6b35-4a7e-9859-46a709835481" providerId="AD" clId="Web-{26C087BB-F165-5D68-2EC5-1D4D9710ED04}" dt="2021-09-15T20:35:39.782" v="12"/>
        <pc:sldMkLst>
          <pc:docMk/>
          <pc:sldMk cId="2822828046" sldId="370"/>
        </pc:sldMkLst>
        <pc:picChg chg="del">
          <ac:chgData name="Mrs C McKenna" userId="S::cmckenna@stgregoryshigh.com::d3f29477-6b35-4a7e-9859-46a709835481" providerId="AD" clId="Web-{26C087BB-F165-5D68-2EC5-1D4D9710ED04}" dt="2021-09-15T20:35:39.782" v="12"/>
          <ac:picMkLst>
            <pc:docMk/>
            <pc:sldMk cId="2822828046" sldId="370"/>
            <ac:picMk id="2" creationId="{00000000-0000-0000-0000-000000000000}"/>
          </ac:picMkLst>
        </pc:picChg>
      </pc:sldChg>
    </pc:docChg>
  </pc:docChgLst>
  <pc:docChgLst>
    <pc:chgData name="Mrs C McKenna" userId="S::cmckenna@stgregoryshigh.com::d3f29477-6b35-4a7e-9859-46a709835481" providerId="AD" clId="Web-{ECF8D407-9DA0-9895-8293-8D4DEED70B32}"/>
    <pc:docChg chg="modSld">
      <pc:chgData name="Mrs C McKenna" userId="S::cmckenna@stgregoryshigh.com::d3f29477-6b35-4a7e-9859-46a709835481" providerId="AD" clId="Web-{ECF8D407-9DA0-9895-8293-8D4DEED70B32}" dt="2021-09-16T08:11:36.307" v="146" actId="14100"/>
      <pc:docMkLst>
        <pc:docMk/>
      </pc:docMkLst>
      <pc:sldChg chg="addSp delSp modSp">
        <pc:chgData name="Mrs C McKenna" userId="S::cmckenna@stgregoryshigh.com::d3f29477-6b35-4a7e-9859-46a709835481" providerId="AD" clId="Web-{ECF8D407-9DA0-9895-8293-8D4DEED70B32}" dt="2021-09-16T08:04:53.016" v="68" actId="1076"/>
        <pc:sldMkLst>
          <pc:docMk/>
          <pc:sldMk cId="1989696755" sldId="271"/>
        </pc:sldMkLst>
        <pc:spChg chg="del">
          <ac:chgData name="Mrs C McKenna" userId="S::cmckenna@stgregoryshigh.com::d3f29477-6b35-4a7e-9859-46a709835481" providerId="AD" clId="Web-{ECF8D407-9DA0-9895-8293-8D4DEED70B32}" dt="2021-09-16T08:03:20.420" v="16"/>
          <ac:spMkLst>
            <pc:docMk/>
            <pc:sldMk cId="1989696755" sldId="271"/>
            <ac:spMk id="3" creationId="{00000000-0000-0000-0000-000000000000}"/>
          </ac:spMkLst>
        </pc:spChg>
        <pc:spChg chg="mod">
          <ac:chgData name="Mrs C McKenna" userId="S::cmckenna@stgregoryshigh.com::d3f29477-6b35-4a7e-9859-46a709835481" providerId="AD" clId="Web-{ECF8D407-9DA0-9895-8293-8D4DEED70B32}" dt="2021-09-16T08:04:48.344" v="67" actId="14100"/>
          <ac:spMkLst>
            <pc:docMk/>
            <pc:sldMk cId="1989696755" sldId="271"/>
            <ac:spMk id="4" creationId="{5D29D596-E907-BE4D-AD2C-C3C82561D0BE}"/>
          </ac:spMkLst>
        </pc:spChg>
        <pc:spChg chg="del">
          <ac:chgData name="Mrs C McKenna" userId="S::cmckenna@stgregoryshigh.com::d3f29477-6b35-4a7e-9859-46a709835481" providerId="AD" clId="Web-{ECF8D407-9DA0-9895-8293-8D4DEED70B32}" dt="2021-09-16T08:03:12.889" v="14"/>
          <ac:spMkLst>
            <pc:docMk/>
            <pc:sldMk cId="1989696755" sldId="271"/>
            <ac:spMk id="5" creationId="{8EFD57DA-37E8-7D42-A7E7-3B173C6C06F4}"/>
          </ac:spMkLst>
        </pc:spChg>
        <pc:spChg chg="del">
          <ac:chgData name="Mrs C McKenna" userId="S::cmckenna@stgregoryshigh.com::d3f29477-6b35-4a7e-9859-46a709835481" providerId="AD" clId="Web-{ECF8D407-9DA0-9895-8293-8D4DEED70B32}" dt="2021-09-16T08:03:16.873" v="15"/>
          <ac:spMkLst>
            <pc:docMk/>
            <pc:sldMk cId="1989696755" sldId="271"/>
            <ac:spMk id="14" creationId="{00000000-0000-0000-0000-000000000000}"/>
          </ac:spMkLst>
        </pc:spChg>
        <pc:spChg chg="del">
          <ac:chgData name="Mrs C McKenna" userId="S::cmckenna@stgregoryshigh.com::d3f29477-6b35-4a7e-9859-46a709835481" providerId="AD" clId="Web-{ECF8D407-9DA0-9895-8293-8D4DEED70B32}" dt="2021-09-16T08:03:25.342" v="19"/>
          <ac:spMkLst>
            <pc:docMk/>
            <pc:sldMk cId="1989696755" sldId="271"/>
            <ac:spMk id="19" creationId="{00000000-0000-0000-0000-000000000000}"/>
          </ac:spMkLst>
        </pc:spChg>
        <pc:spChg chg="del">
          <ac:chgData name="Mrs C McKenna" userId="S::cmckenna@stgregoryshigh.com::d3f29477-6b35-4a7e-9859-46a709835481" providerId="AD" clId="Web-{ECF8D407-9DA0-9895-8293-8D4DEED70B32}" dt="2021-09-16T08:03:23.670" v="18"/>
          <ac:spMkLst>
            <pc:docMk/>
            <pc:sldMk cId="1989696755" sldId="271"/>
            <ac:spMk id="20" creationId="{1816EF99-69B7-4643-961A-B9D7BE171028}"/>
          </ac:spMkLst>
        </pc:spChg>
        <pc:spChg chg="del">
          <ac:chgData name="Mrs C McKenna" userId="S::cmckenna@stgregoryshigh.com::d3f29477-6b35-4a7e-9859-46a709835481" providerId="AD" clId="Web-{ECF8D407-9DA0-9895-8293-8D4DEED70B32}" dt="2021-09-16T08:03:22.186" v="17"/>
          <ac:spMkLst>
            <pc:docMk/>
            <pc:sldMk cId="1989696755" sldId="271"/>
            <ac:spMk id="21" creationId="{7A503188-BBAE-704F-A1FA-3AB5EE251FB0}"/>
          </ac:spMkLst>
        </pc:spChg>
        <pc:spChg chg="del">
          <ac:chgData name="Mrs C McKenna" userId="S::cmckenna@stgregoryshigh.com::d3f29477-6b35-4a7e-9859-46a709835481" providerId="AD" clId="Web-{ECF8D407-9DA0-9895-8293-8D4DEED70B32}" dt="2021-09-16T08:03:29.545" v="22"/>
          <ac:spMkLst>
            <pc:docMk/>
            <pc:sldMk cId="1989696755" sldId="271"/>
            <ac:spMk id="22" creationId="{5B6EF737-1E69-FE49-A87B-C3732F9F3B5E}"/>
          </ac:spMkLst>
        </pc:spChg>
        <pc:spChg chg="del">
          <ac:chgData name="Mrs C McKenna" userId="S::cmckenna@stgregoryshigh.com::d3f29477-6b35-4a7e-9859-46a709835481" providerId="AD" clId="Web-{ECF8D407-9DA0-9895-8293-8D4DEED70B32}" dt="2021-09-16T08:03:26.467" v="20"/>
          <ac:spMkLst>
            <pc:docMk/>
            <pc:sldMk cId="1989696755" sldId="271"/>
            <ac:spMk id="23" creationId="{2488C60E-68C3-304F-B4FB-DC06D79959FA}"/>
          </ac:spMkLst>
        </pc:spChg>
        <pc:spChg chg="del">
          <ac:chgData name="Mrs C McKenna" userId="S::cmckenna@stgregoryshigh.com::d3f29477-6b35-4a7e-9859-46a709835481" providerId="AD" clId="Web-{ECF8D407-9DA0-9895-8293-8D4DEED70B32}" dt="2021-09-16T08:03:27.717" v="21"/>
          <ac:spMkLst>
            <pc:docMk/>
            <pc:sldMk cId="1989696755" sldId="271"/>
            <ac:spMk id="24" creationId="{AB18E255-4698-3244-B3B5-FEBC0B5E4413}"/>
          </ac:spMkLst>
        </pc:spChg>
        <pc:spChg chg="del">
          <ac:chgData name="Mrs C McKenna" userId="S::cmckenna@stgregoryshigh.com::d3f29477-6b35-4a7e-9859-46a709835481" providerId="AD" clId="Web-{ECF8D407-9DA0-9895-8293-8D4DEED70B32}" dt="2021-09-16T08:03:35.342" v="26"/>
          <ac:spMkLst>
            <pc:docMk/>
            <pc:sldMk cId="1989696755" sldId="271"/>
            <ac:spMk id="25" creationId="{18A5FF82-196A-7F45-8538-68BFB029DCF2}"/>
          </ac:spMkLst>
        </pc:spChg>
        <pc:spChg chg="del mod">
          <ac:chgData name="Mrs C McKenna" userId="S::cmckenna@stgregoryshigh.com::d3f29477-6b35-4a7e-9859-46a709835481" providerId="AD" clId="Web-{ECF8D407-9DA0-9895-8293-8D4DEED70B32}" dt="2021-09-16T08:03:32.780" v="24"/>
          <ac:spMkLst>
            <pc:docMk/>
            <pc:sldMk cId="1989696755" sldId="271"/>
            <ac:spMk id="37" creationId="{4B48AB0B-387B-5241-8901-081A3E5785F8}"/>
          </ac:spMkLst>
        </pc:spChg>
        <pc:spChg chg="del">
          <ac:chgData name="Mrs C McKenna" userId="S::cmckenna@stgregoryshigh.com::d3f29477-6b35-4a7e-9859-46a709835481" providerId="AD" clId="Web-{ECF8D407-9DA0-9895-8293-8D4DEED70B32}" dt="2021-09-16T08:03:33.639" v="25"/>
          <ac:spMkLst>
            <pc:docMk/>
            <pc:sldMk cId="1989696755" sldId="271"/>
            <ac:spMk id="38" creationId="{12E308F4-E6AF-5140-B516-9E0748BC9F18}"/>
          </ac:spMkLst>
        </pc:spChg>
        <pc:spChg chg="del">
          <ac:chgData name="Mrs C McKenna" userId="S::cmckenna@stgregoryshigh.com::d3f29477-6b35-4a7e-9859-46a709835481" providerId="AD" clId="Web-{ECF8D407-9DA0-9895-8293-8D4DEED70B32}" dt="2021-09-16T08:03:39.827" v="30"/>
          <ac:spMkLst>
            <pc:docMk/>
            <pc:sldMk cId="1989696755" sldId="271"/>
            <ac:spMk id="39" creationId="{9DC12464-09AE-E94A-8E46-E2584DF56FFE}"/>
          </ac:spMkLst>
        </pc:spChg>
        <pc:spChg chg="del mod">
          <ac:chgData name="Mrs C McKenna" userId="S::cmckenna@stgregoryshigh.com::d3f29477-6b35-4a7e-9859-46a709835481" providerId="AD" clId="Web-{ECF8D407-9DA0-9895-8293-8D4DEED70B32}" dt="2021-09-16T08:03:38.249" v="29"/>
          <ac:spMkLst>
            <pc:docMk/>
            <pc:sldMk cId="1989696755" sldId="271"/>
            <ac:spMk id="40" creationId="{E84CCF9A-2107-C540-8406-6D6985EAEBDC}"/>
          </ac:spMkLst>
        </pc:spChg>
        <pc:spChg chg="del">
          <ac:chgData name="Mrs C McKenna" userId="S::cmckenna@stgregoryshigh.com::d3f29477-6b35-4a7e-9859-46a709835481" providerId="AD" clId="Web-{ECF8D407-9DA0-9895-8293-8D4DEED70B32}" dt="2021-09-16T08:03:36.702" v="27"/>
          <ac:spMkLst>
            <pc:docMk/>
            <pc:sldMk cId="1989696755" sldId="271"/>
            <ac:spMk id="41" creationId="{B975F298-2A07-4949-983D-24B82E59DA2E}"/>
          </ac:spMkLst>
        </pc:spChg>
        <pc:picChg chg="add mod">
          <ac:chgData name="Mrs C McKenna" userId="S::cmckenna@stgregoryshigh.com::d3f29477-6b35-4a7e-9859-46a709835481" providerId="AD" clId="Web-{ECF8D407-9DA0-9895-8293-8D4DEED70B32}" dt="2021-09-16T08:04:53.016" v="68" actId="1076"/>
          <ac:picMkLst>
            <pc:docMk/>
            <pc:sldMk cId="1989696755" sldId="271"/>
            <ac:picMk id="2" creationId="{DFDE99B6-9C66-4397-A14E-1109F9275DFD}"/>
          </ac:picMkLst>
        </pc:picChg>
        <pc:cxnChg chg="del">
          <ac:chgData name="Mrs C McKenna" userId="S::cmckenna@stgregoryshigh.com::d3f29477-6b35-4a7e-9859-46a709835481" providerId="AD" clId="Web-{ECF8D407-9DA0-9895-8293-8D4DEED70B32}" dt="2021-09-16T08:04:01.874" v="36"/>
          <ac:cxnSpMkLst>
            <pc:docMk/>
            <pc:sldMk cId="1989696755" sldId="271"/>
            <ac:cxnSpMk id="8" creationId="{3FACAA13-118A-B846-AE57-62B635199FC1}"/>
          </ac:cxnSpMkLst>
        </pc:cxnChg>
      </pc:sldChg>
      <pc:sldChg chg="addSp delSp modSp">
        <pc:chgData name="Mrs C McKenna" userId="S::cmckenna@stgregoryshigh.com::d3f29477-6b35-4a7e-9859-46a709835481" providerId="AD" clId="Web-{ECF8D407-9DA0-9895-8293-8D4DEED70B32}" dt="2021-09-16T08:07:16.145" v="96" actId="14100"/>
        <pc:sldMkLst>
          <pc:docMk/>
          <pc:sldMk cId="4213320227" sldId="276"/>
        </pc:sldMkLst>
        <pc:spChg chg="add del">
          <ac:chgData name="Mrs C McKenna" userId="S::cmckenna@stgregoryshigh.com::d3f29477-6b35-4a7e-9859-46a709835481" providerId="AD" clId="Web-{ECF8D407-9DA0-9895-8293-8D4DEED70B32}" dt="2021-09-16T08:06:53.816" v="92"/>
          <ac:spMkLst>
            <pc:docMk/>
            <pc:sldMk cId="4213320227" sldId="276"/>
            <ac:spMk id="2" creationId="{1A2BA766-040F-4CAC-9C75-05A97F1C3D42}"/>
          </ac:spMkLst>
        </pc:spChg>
        <pc:spChg chg="mod">
          <ac:chgData name="Mrs C McKenna" userId="S::cmckenna@stgregoryshigh.com::d3f29477-6b35-4a7e-9859-46a709835481" providerId="AD" clId="Web-{ECF8D407-9DA0-9895-8293-8D4DEED70B32}" dt="2021-09-16T08:05:43.299" v="75" actId="1076"/>
          <ac:spMkLst>
            <pc:docMk/>
            <pc:sldMk cId="4213320227" sldId="276"/>
            <ac:spMk id="56" creationId="{00000000-0000-0000-0000-000000000000}"/>
          </ac:spMkLst>
        </pc:spChg>
        <pc:spChg chg="mod">
          <ac:chgData name="Mrs C McKenna" userId="S::cmckenna@stgregoryshigh.com::d3f29477-6b35-4a7e-9859-46a709835481" providerId="AD" clId="Web-{ECF8D407-9DA0-9895-8293-8D4DEED70B32}" dt="2021-09-16T08:06:19.659" v="86" actId="1076"/>
          <ac:spMkLst>
            <pc:docMk/>
            <pc:sldMk cId="4213320227" sldId="276"/>
            <ac:spMk id="57" creationId="{00000000-0000-0000-0000-000000000000}"/>
          </ac:spMkLst>
        </pc:spChg>
        <pc:spChg chg="mod">
          <ac:chgData name="Mrs C McKenna" userId="S::cmckenna@stgregoryshigh.com::d3f29477-6b35-4a7e-9859-46a709835481" providerId="AD" clId="Web-{ECF8D407-9DA0-9895-8293-8D4DEED70B32}" dt="2021-09-16T08:05:56.893" v="79" actId="1076"/>
          <ac:spMkLst>
            <pc:docMk/>
            <pc:sldMk cId="4213320227" sldId="276"/>
            <ac:spMk id="59" creationId="{00000000-0000-0000-0000-000000000000}"/>
          </ac:spMkLst>
        </pc:spChg>
        <pc:spChg chg="mod">
          <ac:chgData name="Mrs C McKenna" userId="S::cmckenna@stgregoryshigh.com::d3f29477-6b35-4a7e-9859-46a709835481" providerId="AD" clId="Web-{ECF8D407-9DA0-9895-8293-8D4DEED70B32}" dt="2021-09-16T08:06:51.394" v="91" actId="1076"/>
          <ac:spMkLst>
            <pc:docMk/>
            <pc:sldMk cId="4213320227" sldId="276"/>
            <ac:spMk id="60" creationId="{00000000-0000-0000-0000-000000000000}"/>
          </ac:spMkLst>
        </pc:spChg>
        <pc:spChg chg="mod">
          <ac:chgData name="Mrs C McKenna" userId="S::cmckenna@stgregoryshigh.com::d3f29477-6b35-4a7e-9859-46a709835481" providerId="AD" clId="Web-{ECF8D407-9DA0-9895-8293-8D4DEED70B32}" dt="2021-09-16T08:06:01.362" v="81" actId="1076"/>
          <ac:spMkLst>
            <pc:docMk/>
            <pc:sldMk cId="4213320227" sldId="276"/>
            <ac:spMk id="62" creationId="{00000000-0000-0000-0000-000000000000}"/>
          </ac:spMkLst>
        </pc:spChg>
        <pc:spChg chg="mod">
          <ac:chgData name="Mrs C McKenna" userId="S::cmckenna@stgregoryshigh.com::d3f29477-6b35-4a7e-9859-46a709835481" providerId="AD" clId="Web-{ECF8D407-9DA0-9895-8293-8D4DEED70B32}" dt="2021-09-16T08:06:08.049" v="83" actId="1076"/>
          <ac:spMkLst>
            <pc:docMk/>
            <pc:sldMk cId="4213320227" sldId="276"/>
            <ac:spMk id="65" creationId="{00000000-0000-0000-0000-000000000000}"/>
          </ac:spMkLst>
        </pc:spChg>
        <pc:spChg chg="mod">
          <ac:chgData name="Mrs C McKenna" userId="S::cmckenna@stgregoryshigh.com::d3f29477-6b35-4a7e-9859-46a709835481" providerId="AD" clId="Web-{ECF8D407-9DA0-9895-8293-8D4DEED70B32}" dt="2021-09-16T08:07:10.863" v="95" actId="1076"/>
          <ac:spMkLst>
            <pc:docMk/>
            <pc:sldMk cId="4213320227" sldId="276"/>
            <ac:spMk id="66" creationId="{00000000-0000-0000-0000-000000000000}"/>
          </ac:spMkLst>
        </pc:spChg>
        <pc:spChg chg="mod">
          <ac:chgData name="Mrs C McKenna" userId="S::cmckenna@stgregoryshigh.com::d3f29477-6b35-4a7e-9859-46a709835481" providerId="AD" clId="Web-{ECF8D407-9DA0-9895-8293-8D4DEED70B32}" dt="2021-09-16T08:06:33.190" v="87" actId="1076"/>
          <ac:spMkLst>
            <pc:docMk/>
            <pc:sldMk cId="4213320227" sldId="276"/>
            <ac:spMk id="67" creationId="{00000000-0000-0000-0000-000000000000}"/>
          </ac:spMkLst>
        </pc:spChg>
        <pc:picChg chg="mod">
          <ac:chgData name="Mrs C McKenna" userId="S::cmckenna@stgregoryshigh.com::d3f29477-6b35-4a7e-9859-46a709835481" providerId="AD" clId="Web-{ECF8D407-9DA0-9895-8293-8D4DEED70B32}" dt="2021-09-16T08:05:32.830" v="72" actId="1076"/>
          <ac:picMkLst>
            <pc:docMk/>
            <pc:sldMk cId="4213320227" sldId="276"/>
            <ac:picMk id="49" creationId="{79B2ABF5-0D85-3840-BAA5-A08F8FBA939B}"/>
          </ac:picMkLst>
        </pc:picChg>
        <pc:picChg chg="mod">
          <ac:chgData name="Mrs C McKenna" userId="S::cmckenna@stgregoryshigh.com::d3f29477-6b35-4a7e-9859-46a709835481" providerId="AD" clId="Web-{ECF8D407-9DA0-9895-8293-8D4DEED70B32}" dt="2021-09-16T08:06:38.159" v="88" actId="1076"/>
          <ac:picMkLst>
            <pc:docMk/>
            <pc:sldMk cId="4213320227" sldId="276"/>
            <ac:picMk id="50" creationId="{79B2ABF5-0D85-3840-BAA5-A08F8FBA939B}"/>
          </ac:picMkLst>
        </pc:picChg>
        <pc:picChg chg="mod">
          <ac:chgData name="Mrs C McKenna" userId="S::cmckenna@stgregoryshigh.com::d3f29477-6b35-4a7e-9859-46a709835481" providerId="AD" clId="Web-{ECF8D407-9DA0-9895-8293-8D4DEED70B32}" dt="2021-09-16T08:07:16.145" v="96" actId="14100"/>
          <ac:picMkLst>
            <pc:docMk/>
            <pc:sldMk cId="4213320227" sldId="276"/>
            <ac:picMk id="51" creationId="{79B2ABF5-0D85-3840-BAA5-A08F8FBA939B}"/>
          </ac:picMkLst>
        </pc:picChg>
        <pc:picChg chg="mod">
          <ac:chgData name="Mrs C McKenna" userId="S::cmckenna@stgregoryshigh.com::d3f29477-6b35-4a7e-9859-46a709835481" providerId="AD" clId="Web-{ECF8D407-9DA0-9895-8293-8D4DEED70B32}" dt="2021-09-16T08:06:15.674" v="85" actId="1076"/>
          <ac:picMkLst>
            <pc:docMk/>
            <pc:sldMk cId="4213320227" sldId="276"/>
            <ac:picMk id="52" creationId="{79B2ABF5-0D85-3840-BAA5-A08F8FBA939B}"/>
          </ac:picMkLst>
        </pc:picChg>
        <pc:picChg chg="mod">
          <ac:chgData name="Mrs C McKenna" userId="S::cmckenna@stgregoryshigh.com::d3f29477-6b35-4a7e-9859-46a709835481" providerId="AD" clId="Web-{ECF8D407-9DA0-9895-8293-8D4DEED70B32}" dt="2021-09-16T08:05:45.783" v="76" actId="1076"/>
          <ac:picMkLst>
            <pc:docMk/>
            <pc:sldMk cId="4213320227" sldId="276"/>
            <ac:picMk id="55" creationId="{79B2ABF5-0D85-3840-BAA5-A08F8FBA939B}"/>
          </ac:picMkLst>
        </pc:picChg>
        <pc:picChg chg="mod">
          <ac:chgData name="Mrs C McKenna" userId="S::cmckenna@stgregoryshigh.com::d3f29477-6b35-4a7e-9859-46a709835481" providerId="AD" clId="Web-{ECF8D407-9DA0-9895-8293-8D4DEED70B32}" dt="2021-09-16T08:05:54.158" v="78" actId="1076"/>
          <ac:picMkLst>
            <pc:docMk/>
            <pc:sldMk cId="4213320227" sldId="276"/>
            <ac:picMk id="58" creationId="{79B2ABF5-0D85-3840-BAA5-A08F8FBA939B}"/>
          </ac:picMkLst>
        </pc:picChg>
        <pc:picChg chg="mod">
          <ac:chgData name="Mrs C McKenna" userId="S::cmckenna@stgregoryshigh.com::d3f29477-6b35-4a7e-9859-46a709835481" providerId="AD" clId="Web-{ECF8D407-9DA0-9895-8293-8D4DEED70B32}" dt="2021-09-16T08:06:03.143" v="82" actId="1076"/>
          <ac:picMkLst>
            <pc:docMk/>
            <pc:sldMk cId="4213320227" sldId="276"/>
            <ac:picMk id="61" creationId="{79B2ABF5-0D85-3840-BAA5-A08F8FBA939B}"/>
          </ac:picMkLst>
        </pc:picChg>
        <pc:picChg chg="mod">
          <ac:chgData name="Mrs C McKenna" userId="S::cmckenna@stgregoryshigh.com::d3f29477-6b35-4a7e-9859-46a709835481" providerId="AD" clId="Web-{ECF8D407-9DA0-9895-8293-8D4DEED70B32}" dt="2021-09-16T08:06:10.159" v="84" actId="1076"/>
          <ac:picMkLst>
            <pc:docMk/>
            <pc:sldMk cId="4213320227" sldId="276"/>
            <ac:picMk id="64" creationId="{79B2ABF5-0D85-3840-BAA5-A08F8FBA939B}"/>
          </ac:picMkLst>
        </pc:picChg>
      </pc:sldChg>
      <pc:sldChg chg="modSp">
        <pc:chgData name="Mrs C McKenna" userId="S::cmckenna@stgregoryshigh.com::d3f29477-6b35-4a7e-9859-46a709835481" providerId="AD" clId="Web-{ECF8D407-9DA0-9895-8293-8D4DEED70B32}" dt="2021-09-16T08:09:49.523" v="122" actId="1076"/>
        <pc:sldMkLst>
          <pc:docMk/>
          <pc:sldMk cId="3970646519" sldId="308"/>
        </pc:sldMkLst>
        <pc:spChg chg="mod">
          <ac:chgData name="Mrs C McKenna" userId="S::cmckenna@stgregoryshigh.com::d3f29477-6b35-4a7e-9859-46a709835481" providerId="AD" clId="Web-{ECF8D407-9DA0-9895-8293-8D4DEED70B32}" dt="2021-09-16T08:09:49.523" v="122" actId="1076"/>
          <ac:spMkLst>
            <pc:docMk/>
            <pc:sldMk cId="3970646519" sldId="308"/>
            <ac:spMk id="3" creationId="{00000000-0000-0000-0000-000000000000}"/>
          </ac:spMkLst>
        </pc:spChg>
      </pc:sldChg>
      <pc:sldChg chg="modSp">
        <pc:chgData name="Mrs C McKenna" userId="S::cmckenna@stgregoryshigh.com::d3f29477-6b35-4a7e-9859-46a709835481" providerId="AD" clId="Web-{ECF8D407-9DA0-9895-8293-8D4DEED70B32}" dt="2021-09-16T08:11:04.384" v="137" actId="20577"/>
        <pc:sldMkLst>
          <pc:docMk/>
          <pc:sldMk cId="407139200" sldId="309"/>
        </pc:sldMkLst>
        <pc:spChg chg="mod">
          <ac:chgData name="Mrs C McKenna" userId="S::cmckenna@stgregoryshigh.com::d3f29477-6b35-4a7e-9859-46a709835481" providerId="AD" clId="Web-{ECF8D407-9DA0-9895-8293-8D4DEED70B32}" dt="2021-09-16T08:11:04.384" v="137" actId="20577"/>
          <ac:spMkLst>
            <pc:docMk/>
            <pc:sldMk cId="407139200" sldId="309"/>
            <ac:spMk id="3" creationId="{00000000-0000-0000-0000-000000000000}"/>
          </ac:spMkLst>
        </pc:spChg>
      </pc:sldChg>
      <pc:sldChg chg="modSp">
        <pc:chgData name="Mrs C McKenna" userId="S::cmckenna@stgregoryshigh.com::d3f29477-6b35-4a7e-9859-46a709835481" providerId="AD" clId="Web-{ECF8D407-9DA0-9895-8293-8D4DEED70B32}" dt="2021-09-16T08:11:28.025" v="143" actId="20577"/>
        <pc:sldMkLst>
          <pc:docMk/>
          <pc:sldMk cId="4264398057" sldId="311"/>
        </pc:sldMkLst>
        <pc:spChg chg="mod">
          <ac:chgData name="Mrs C McKenna" userId="S::cmckenna@stgregoryshigh.com::d3f29477-6b35-4a7e-9859-46a709835481" providerId="AD" clId="Web-{ECF8D407-9DA0-9895-8293-8D4DEED70B32}" dt="2021-09-16T08:11:28.025" v="143" actId="20577"/>
          <ac:spMkLst>
            <pc:docMk/>
            <pc:sldMk cId="4264398057" sldId="311"/>
            <ac:spMk id="6" creationId="{0481EFFA-F422-774B-B660-0AADDFA45AED}"/>
          </ac:spMkLst>
        </pc:spChg>
      </pc:sldChg>
      <pc:sldChg chg="modSp">
        <pc:chgData name="Mrs C McKenna" userId="S::cmckenna@stgregoryshigh.com::d3f29477-6b35-4a7e-9859-46a709835481" providerId="AD" clId="Web-{ECF8D407-9DA0-9895-8293-8D4DEED70B32}" dt="2021-09-16T08:11:36.307" v="146" actId="14100"/>
        <pc:sldMkLst>
          <pc:docMk/>
          <pc:sldMk cId="3228009739" sldId="314"/>
        </pc:sldMkLst>
        <pc:spChg chg="mod">
          <ac:chgData name="Mrs C McKenna" userId="S::cmckenna@stgregoryshigh.com::d3f29477-6b35-4a7e-9859-46a709835481" providerId="AD" clId="Web-{ECF8D407-9DA0-9895-8293-8D4DEED70B32}" dt="2021-09-16T08:11:36.307" v="146" actId="14100"/>
          <ac:spMkLst>
            <pc:docMk/>
            <pc:sldMk cId="3228009739" sldId="314"/>
            <ac:spMk id="12" creationId="{0481EFFA-F422-774B-B660-0AADDFA45AED}"/>
          </ac:spMkLst>
        </pc:spChg>
      </pc:sldChg>
      <pc:sldChg chg="modSp">
        <pc:chgData name="Mrs C McKenna" userId="S::cmckenna@stgregoryshigh.com::d3f29477-6b35-4a7e-9859-46a709835481" providerId="AD" clId="Web-{ECF8D407-9DA0-9895-8293-8D4DEED70B32}" dt="2021-09-16T08:08:48.256" v="117" actId="1076"/>
        <pc:sldMkLst>
          <pc:docMk/>
          <pc:sldMk cId="2262288371" sldId="316"/>
        </pc:sldMkLst>
        <pc:spChg chg="mod">
          <ac:chgData name="Mrs C McKenna" userId="S::cmckenna@stgregoryshigh.com::d3f29477-6b35-4a7e-9859-46a709835481" providerId="AD" clId="Web-{ECF8D407-9DA0-9895-8293-8D4DEED70B32}" dt="2021-09-16T08:07:39.364" v="99" actId="1076"/>
          <ac:spMkLst>
            <pc:docMk/>
            <pc:sldMk cId="2262288371" sldId="316"/>
            <ac:spMk id="27" creationId="{00000000-0000-0000-0000-000000000000}"/>
          </ac:spMkLst>
        </pc:spChg>
        <pc:spChg chg="mod">
          <ac:chgData name="Mrs C McKenna" userId="S::cmckenna@stgregoryshigh.com::d3f29477-6b35-4a7e-9859-46a709835481" providerId="AD" clId="Web-{ECF8D407-9DA0-9895-8293-8D4DEED70B32}" dt="2021-09-16T08:07:47.817" v="101" actId="1076"/>
          <ac:spMkLst>
            <pc:docMk/>
            <pc:sldMk cId="2262288371" sldId="316"/>
            <ac:spMk id="49" creationId="{00000000-0000-0000-0000-000000000000}"/>
          </ac:spMkLst>
        </pc:spChg>
        <pc:spChg chg="mod">
          <ac:chgData name="Mrs C McKenna" userId="S::cmckenna@stgregoryshigh.com::d3f29477-6b35-4a7e-9859-46a709835481" providerId="AD" clId="Web-{ECF8D407-9DA0-9895-8293-8D4DEED70B32}" dt="2021-09-16T08:07:55.067" v="103" actId="1076"/>
          <ac:spMkLst>
            <pc:docMk/>
            <pc:sldMk cId="2262288371" sldId="316"/>
            <ac:spMk id="50" creationId="{00000000-0000-0000-0000-000000000000}"/>
          </ac:spMkLst>
        </pc:spChg>
        <pc:spChg chg="mod">
          <ac:chgData name="Mrs C McKenna" userId="S::cmckenna@stgregoryshigh.com::d3f29477-6b35-4a7e-9859-46a709835481" providerId="AD" clId="Web-{ECF8D407-9DA0-9895-8293-8D4DEED70B32}" dt="2021-09-16T08:08:04.771" v="105" actId="1076"/>
          <ac:spMkLst>
            <pc:docMk/>
            <pc:sldMk cId="2262288371" sldId="316"/>
            <ac:spMk id="51" creationId="{00000000-0000-0000-0000-000000000000}"/>
          </ac:spMkLst>
        </pc:spChg>
        <pc:spChg chg="mod">
          <ac:chgData name="Mrs C McKenna" userId="S::cmckenna@stgregoryshigh.com::d3f29477-6b35-4a7e-9859-46a709835481" providerId="AD" clId="Web-{ECF8D407-9DA0-9895-8293-8D4DEED70B32}" dt="2021-09-16T08:08:10.599" v="107" actId="1076"/>
          <ac:spMkLst>
            <pc:docMk/>
            <pc:sldMk cId="2262288371" sldId="316"/>
            <ac:spMk id="52" creationId="{00000000-0000-0000-0000-000000000000}"/>
          </ac:spMkLst>
        </pc:spChg>
        <pc:spChg chg="mod">
          <ac:chgData name="Mrs C McKenna" userId="S::cmckenna@stgregoryshigh.com::d3f29477-6b35-4a7e-9859-46a709835481" providerId="AD" clId="Web-{ECF8D407-9DA0-9895-8293-8D4DEED70B32}" dt="2021-09-16T08:08:18.677" v="110" actId="1076"/>
          <ac:spMkLst>
            <pc:docMk/>
            <pc:sldMk cId="2262288371" sldId="316"/>
            <ac:spMk id="53" creationId="{00000000-0000-0000-0000-000000000000}"/>
          </ac:spMkLst>
        </pc:spChg>
        <pc:spChg chg="mod">
          <ac:chgData name="Mrs C McKenna" userId="S::cmckenna@stgregoryshigh.com::d3f29477-6b35-4a7e-9859-46a709835481" providerId="AD" clId="Web-{ECF8D407-9DA0-9895-8293-8D4DEED70B32}" dt="2021-09-16T08:08:26.693" v="112" actId="1076"/>
          <ac:spMkLst>
            <pc:docMk/>
            <pc:sldMk cId="2262288371" sldId="316"/>
            <ac:spMk id="54" creationId="{00000000-0000-0000-0000-000000000000}"/>
          </ac:spMkLst>
        </pc:spChg>
        <pc:spChg chg="mod">
          <ac:chgData name="Mrs C McKenna" userId="S::cmckenna@stgregoryshigh.com::d3f29477-6b35-4a7e-9859-46a709835481" providerId="AD" clId="Web-{ECF8D407-9DA0-9895-8293-8D4DEED70B32}" dt="2021-09-16T08:08:33.334" v="113" actId="1076"/>
          <ac:spMkLst>
            <pc:docMk/>
            <pc:sldMk cId="2262288371" sldId="316"/>
            <ac:spMk id="55" creationId="{00000000-0000-0000-0000-000000000000}"/>
          </ac:spMkLst>
        </pc:spChg>
        <pc:spChg chg="mod">
          <ac:chgData name="Mrs C McKenna" userId="S::cmckenna@stgregoryshigh.com::d3f29477-6b35-4a7e-9859-46a709835481" providerId="AD" clId="Web-{ECF8D407-9DA0-9895-8293-8D4DEED70B32}" dt="2021-09-16T08:08:48.256" v="117" actId="1076"/>
          <ac:spMkLst>
            <pc:docMk/>
            <pc:sldMk cId="2262288371" sldId="316"/>
            <ac:spMk id="56" creationId="{00000000-0000-0000-0000-000000000000}"/>
          </ac:spMkLst>
        </pc:spChg>
        <pc:picChg chg="mod">
          <ac:chgData name="Mrs C McKenna" userId="S::cmckenna@stgregoryshigh.com::d3f29477-6b35-4a7e-9859-46a709835481" providerId="AD" clId="Web-{ECF8D407-9DA0-9895-8293-8D4DEED70B32}" dt="2021-09-16T08:07:35.051" v="98" actId="1076"/>
          <ac:picMkLst>
            <pc:docMk/>
            <pc:sldMk cId="2262288371" sldId="316"/>
            <ac:picMk id="26" creationId="{13C3EE6D-BCA3-C04A-A9D3-46F09B30ABEB}"/>
          </ac:picMkLst>
        </pc:picChg>
        <pc:picChg chg="mod">
          <ac:chgData name="Mrs C McKenna" userId="S::cmckenna@stgregoryshigh.com::d3f29477-6b35-4a7e-9859-46a709835481" providerId="AD" clId="Web-{ECF8D407-9DA0-9895-8293-8D4DEED70B32}" dt="2021-09-16T08:07:44.317" v="100" actId="1076"/>
          <ac:picMkLst>
            <pc:docMk/>
            <pc:sldMk cId="2262288371" sldId="316"/>
            <ac:picMk id="28" creationId="{13C3EE6D-BCA3-C04A-A9D3-46F09B30ABEB}"/>
          </ac:picMkLst>
        </pc:picChg>
        <pc:picChg chg="mod">
          <ac:chgData name="Mrs C McKenna" userId="S::cmckenna@stgregoryshigh.com::d3f29477-6b35-4a7e-9859-46a709835481" providerId="AD" clId="Web-{ECF8D407-9DA0-9895-8293-8D4DEED70B32}" dt="2021-09-16T08:08:07.646" v="106" actId="1076"/>
          <ac:picMkLst>
            <pc:docMk/>
            <pc:sldMk cId="2262288371" sldId="316"/>
            <ac:picMk id="29" creationId="{13C3EE6D-BCA3-C04A-A9D3-46F09B30ABEB}"/>
          </ac:picMkLst>
        </pc:picChg>
        <pc:picChg chg="mod">
          <ac:chgData name="Mrs C McKenna" userId="S::cmckenna@stgregoryshigh.com::d3f29477-6b35-4a7e-9859-46a709835481" providerId="AD" clId="Web-{ECF8D407-9DA0-9895-8293-8D4DEED70B32}" dt="2021-09-16T08:08:00.521" v="104" actId="1076"/>
          <ac:picMkLst>
            <pc:docMk/>
            <pc:sldMk cId="2262288371" sldId="316"/>
            <ac:picMk id="30" creationId="{13C3EE6D-BCA3-C04A-A9D3-46F09B30ABEB}"/>
          </ac:picMkLst>
        </pc:picChg>
        <pc:picChg chg="mod">
          <ac:chgData name="Mrs C McKenna" userId="S::cmckenna@stgregoryshigh.com::d3f29477-6b35-4a7e-9859-46a709835481" providerId="AD" clId="Web-{ECF8D407-9DA0-9895-8293-8D4DEED70B32}" dt="2021-09-16T08:07:50.989" v="102" actId="1076"/>
          <ac:picMkLst>
            <pc:docMk/>
            <pc:sldMk cId="2262288371" sldId="316"/>
            <ac:picMk id="31" creationId="{13C3EE6D-BCA3-C04A-A9D3-46F09B30ABEB}"/>
          </ac:picMkLst>
        </pc:picChg>
        <pc:picChg chg="mod">
          <ac:chgData name="Mrs C McKenna" userId="S::cmckenna@stgregoryshigh.com::d3f29477-6b35-4a7e-9859-46a709835481" providerId="AD" clId="Web-{ECF8D407-9DA0-9895-8293-8D4DEED70B32}" dt="2021-09-16T08:08:14.786" v="108" actId="1076"/>
          <ac:picMkLst>
            <pc:docMk/>
            <pc:sldMk cId="2262288371" sldId="316"/>
            <ac:picMk id="44" creationId="{13C3EE6D-BCA3-C04A-A9D3-46F09B30ABEB}"/>
          </ac:picMkLst>
        </pc:picChg>
        <pc:picChg chg="mod">
          <ac:chgData name="Mrs C McKenna" userId="S::cmckenna@stgregoryshigh.com::d3f29477-6b35-4a7e-9859-46a709835481" providerId="AD" clId="Web-{ECF8D407-9DA0-9895-8293-8D4DEED70B32}" dt="2021-09-16T08:08:23.005" v="111" actId="1076"/>
          <ac:picMkLst>
            <pc:docMk/>
            <pc:sldMk cId="2262288371" sldId="316"/>
            <ac:picMk id="45" creationId="{13C3EE6D-BCA3-C04A-A9D3-46F09B30ABEB}"/>
          </ac:picMkLst>
        </pc:picChg>
        <pc:picChg chg="mod">
          <ac:chgData name="Mrs C McKenna" userId="S::cmckenna@stgregoryshigh.com::d3f29477-6b35-4a7e-9859-46a709835481" providerId="AD" clId="Web-{ECF8D407-9DA0-9895-8293-8D4DEED70B32}" dt="2021-09-16T08:08:36.975" v="114" actId="1076"/>
          <ac:picMkLst>
            <pc:docMk/>
            <pc:sldMk cId="2262288371" sldId="316"/>
            <ac:picMk id="46" creationId="{13C3EE6D-BCA3-C04A-A9D3-46F09B30ABEB}"/>
          </ac:picMkLst>
        </pc:picChg>
        <pc:picChg chg="mod">
          <ac:chgData name="Mrs C McKenna" userId="S::cmckenna@stgregoryshigh.com::d3f29477-6b35-4a7e-9859-46a709835481" providerId="AD" clId="Web-{ECF8D407-9DA0-9895-8293-8D4DEED70B32}" dt="2021-09-16T08:08:41.396" v="115" actId="1076"/>
          <ac:picMkLst>
            <pc:docMk/>
            <pc:sldMk cId="2262288371" sldId="316"/>
            <ac:picMk id="48" creationId="{13C3EE6D-BCA3-C04A-A9D3-46F09B30ABEB}"/>
          </ac:picMkLst>
        </pc:picChg>
      </pc:sldChg>
      <pc:sldChg chg="delSp modSp">
        <pc:chgData name="Mrs C McKenna" userId="S::cmckenna@stgregoryshigh.com::d3f29477-6b35-4a7e-9859-46a709835481" providerId="AD" clId="Web-{ECF8D407-9DA0-9895-8293-8D4DEED70B32}" dt="2021-09-16T08:03:00.123" v="13" actId="1076"/>
        <pc:sldMkLst>
          <pc:docMk/>
          <pc:sldMk cId="2216430377" sldId="372"/>
        </pc:sldMkLst>
        <pc:spChg chg="mod">
          <ac:chgData name="Mrs C McKenna" userId="S::cmckenna@stgregoryshigh.com::d3f29477-6b35-4a7e-9859-46a709835481" providerId="AD" clId="Web-{ECF8D407-9DA0-9895-8293-8D4DEED70B32}" dt="2021-09-16T08:02:57.576" v="12" actId="14100"/>
          <ac:spMkLst>
            <pc:docMk/>
            <pc:sldMk cId="2216430377" sldId="372"/>
            <ac:spMk id="51" creationId="{5D29D596-E907-BE4D-AD2C-C3C82561D0BE}"/>
          </ac:spMkLst>
        </pc:spChg>
        <pc:spChg chg="mod">
          <ac:chgData name="Mrs C McKenna" userId="S::cmckenna@stgregoryshigh.com::d3f29477-6b35-4a7e-9859-46a709835481" providerId="AD" clId="Web-{ECF8D407-9DA0-9895-8293-8D4DEED70B32}" dt="2021-09-16T08:03:00.123" v="13" actId="1076"/>
          <ac:spMkLst>
            <pc:docMk/>
            <pc:sldMk cId="2216430377" sldId="372"/>
            <ac:spMk id="57" creationId="{00000000-0000-0000-0000-000000000000}"/>
          </ac:spMkLst>
        </pc:spChg>
        <pc:spChg chg="mod">
          <ac:chgData name="Mrs C McKenna" userId="S::cmckenna@stgregoryshigh.com::d3f29477-6b35-4a7e-9859-46a709835481" providerId="AD" clId="Web-{ECF8D407-9DA0-9895-8293-8D4DEED70B32}" dt="2021-09-16T08:02:22.685" v="5" actId="1076"/>
          <ac:spMkLst>
            <pc:docMk/>
            <pc:sldMk cId="2216430377" sldId="372"/>
            <ac:spMk id="58" creationId="{00000000-0000-0000-0000-000000000000}"/>
          </ac:spMkLst>
        </pc:spChg>
        <pc:picChg chg="del mod">
          <ac:chgData name="Mrs C McKenna" userId="S::cmckenna@stgregoryshigh.com::d3f29477-6b35-4a7e-9859-46a709835481" providerId="AD" clId="Web-{ECF8D407-9DA0-9895-8293-8D4DEED70B32}" dt="2021-09-16T08:02:30.341" v="8"/>
          <ac:picMkLst>
            <pc:docMk/>
            <pc:sldMk cId="2216430377" sldId="372"/>
            <ac:picMk id="50" creationId="{01F862E7-B630-F34E-BB25-AFFABEBB4533}"/>
          </ac:picMkLst>
        </pc:picChg>
      </pc:sldChg>
    </pc:docChg>
  </pc:docChgLst>
  <pc:docChgLst>
    <pc:chgData name="Mrs C McKenna" userId="S::cmckenna@stgregoryshigh.com::d3f29477-6b35-4a7e-9859-46a709835481" providerId="AD" clId="Web-{CDDF1923-61AE-B37B-A5AF-B2707A294B56}"/>
    <pc:docChg chg="modSld">
      <pc:chgData name="Mrs C McKenna" userId="S::cmckenna@stgregoryshigh.com::d3f29477-6b35-4a7e-9859-46a709835481" providerId="AD" clId="Web-{CDDF1923-61AE-B37B-A5AF-B2707A294B56}" dt="2021-11-08T14:30:50.889" v="62"/>
      <pc:docMkLst>
        <pc:docMk/>
      </pc:docMkLst>
      <pc:sldChg chg="modNotes">
        <pc:chgData name="Mrs C McKenna" userId="S::cmckenna@stgregoryshigh.com::d3f29477-6b35-4a7e-9859-46a709835481" providerId="AD" clId="Web-{CDDF1923-61AE-B37B-A5AF-B2707A294B56}" dt="2021-11-08T14:27:11.782" v="1"/>
        <pc:sldMkLst>
          <pc:docMk/>
          <pc:sldMk cId="1797291261" sldId="256"/>
        </pc:sldMkLst>
      </pc:sldChg>
      <pc:sldChg chg="modNotes">
        <pc:chgData name="Mrs C McKenna" userId="S::cmckenna@stgregoryshigh.com::d3f29477-6b35-4a7e-9859-46a709835481" providerId="AD" clId="Web-{CDDF1923-61AE-B37B-A5AF-B2707A294B56}" dt="2021-11-08T14:27:26.001" v="8"/>
        <pc:sldMkLst>
          <pc:docMk/>
          <pc:sldMk cId="817738786" sldId="258"/>
        </pc:sldMkLst>
      </pc:sldChg>
      <pc:sldChg chg="modNotes">
        <pc:chgData name="Mrs C McKenna" userId="S::cmckenna@stgregoryshigh.com::d3f29477-6b35-4a7e-9859-46a709835481" providerId="AD" clId="Web-{CDDF1923-61AE-B37B-A5AF-B2707A294B56}" dt="2021-11-08T14:27:16.985" v="3"/>
        <pc:sldMkLst>
          <pc:docMk/>
          <pc:sldMk cId="2298615687" sldId="260"/>
        </pc:sldMkLst>
      </pc:sldChg>
      <pc:sldChg chg="modNotes">
        <pc:chgData name="Mrs C McKenna" userId="S::cmckenna@stgregoryshigh.com::d3f29477-6b35-4a7e-9859-46a709835481" providerId="AD" clId="Web-{CDDF1923-61AE-B37B-A5AF-B2707A294B56}" dt="2021-11-08T14:27:33.861" v="10"/>
        <pc:sldMkLst>
          <pc:docMk/>
          <pc:sldMk cId="3067118530" sldId="261"/>
        </pc:sldMkLst>
      </pc:sldChg>
      <pc:sldChg chg="modNotes">
        <pc:chgData name="Mrs C McKenna" userId="S::cmckenna@stgregoryshigh.com::d3f29477-6b35-4a7e-9859-46a709835481" providerId="AD" clId="Web-{CDDF1923-61AE-B37B-A5AF-B2707A294B56}" dt="2021-11-08T14:28:48.163" v="33"/>
        <pc:sldMkLst>
          <pc:docMk/>
          <pc:sldMk cId="1669094102" sldId="264"/>
        </pc:sldMkLst>
      </pc:sldChg>
      <pc:sldChg chg="modNotes">
        <pc:chgData name="Mrs C McKenna" userId="S::cmckenna@stgregoryshigh.com::d3f29477-6b35-4a7e-9859-46a709835481" providerId="AD" clId="Web-{CDDF1923-61AE-B37B-A5AF-B2707A294B56}" dt="2021-11-08T14:27:14.126" v="2"/>
        <pc:sldMkLst>
          <pc:docMk/>
          <pc:sldMk cId="1142502657" sldId="266"/>
        </pc:sldMkLst>
      </pc:sldChg>
      <pc:sldChg chg="modNotes">
        <pc:chgData name="Mrs C McKenna" userId="S::cmckenna@stgregoryshigh.com::d3f29477-6b35-4a7e-9859-46a709835481" providerId="AD" clId="Web-{CDDF1923-61AE-B37B-A5AF-B2707A294B56}" dt="2021-11-08T14:27:23.017" v="7"/>
        <pc:sldMkLst>
          <pc:docMk/>
          <pc:sldMk cId="4227462211" sldId="267"/>
        </pc:sldMkLst>
      </pc:sldChg>
      <pc:sldChg chg="modNotes">
        <pc:chgData name="Mrs C McKenna" userId="S::cmckenna@stgregoryshigh.com::d3f29477-6b35-4a7e-9859-46a709835481" providerId="AD" clId="Web-{CDDF1923-61AE-B37B-A5AF-B2707A294B56}" dt="2021-11-08T14:27:47.815" v="14"/>
        <pc:sldMkLst>
          <pc:docMk/>
          <pc:sldMk cId="2952652819" sldId="269"/>
        </pc:sldMkLst>
      </pc:sldChg>
      <pc:sldChg chg="modNotes">
        <pc:chgData name="Mrs C McKenna" userId="S::cmckenna@stgregoryshigh.com::d3f29477-6b35-4a7e-9859-46a709835481" providerId="AD" clId="Web-{CDDF1923-61AE-B37B-A5AF-B2707A294B56}" dt="2021-11-08T14:27:50.815" v="15"/>
        <pc:sldMkLst>
          <pc:docMk/>
          <pc:sldMk cId="336314762" sldId="270"/>
        </pc:sldMkLst>
      </pc:sldChg>
      <pc:sldChg chg="modNotes">
        <pc:chgData name="Mrs C McKenna" userId="S::cmckenna@stgregoryshigh.com::d3f29477-6b35-4a7e-9859-46a709835481" providerId="AD" clId="Web-{CDDF1923-61AE-B37B-A5AF-B2707A294B56}" dt="2021-11-08T14:27:53.675" v="16"/>
        <pc:sldMkLst>
          <pc:docMk/>
          <pc:sldMk cId="1989696755" sldId="271"/>
        </pc:sldMkLst>
      </pc:sldChg>
      <pc:sldChg chg="modNotes">
        <pc:chgData name="Mrs C McKenna" userId="S::cmckenna@stgregoryshigh.com::d3f29477-6b35-4a7e-9859-46a709835481" providerId="AD" clId="Web-{CDDF1923-61AE-B37B-A5AF-B2707A294B56}" dt="2021-11-08T14:27:57.410" v="17"/>
        <pc:sldMkLst>
          <pc:docMk/>
          <pc:sldMk cId="887545269" sldId="272"/>
        </pc:sldMkLst>
      </pc:sldChg>
      <pc:sldChg chg="modNotes">
        <pc:chgData name="Mrs C McKenna" userId="S::cmckenna@stgregoryshigh.com::d3f29477-6b35-4a7e-9859-46a709835481" providerId="AD" clId="Web-{CDDF1923-61AE-B37B-A5AF-B2707A294B56}" dt="2021-11-08T14:28:00.566" v="18"/>
        <pc:sldMkLst>
          <pc:docMk/>
          <pc:sldMk cId="440299687" sldId="274"/>
        </pc:sldMkLst>
      </pc:sldChg>
      <pc:sldChg chg="modNotes">
        <pc:chgData name="Mrs C McKenna" userId="S::cmckenna@stgregoryshigh.com::d3f29477-6b35-4a7e-9859-46a709835481" providerId="AD" clId="Web-{CDDF1923-61AE-B37B-A5AF-B2707A294B56}" dt="2021-11-08T14:28:25.583" v="26"/>
        <pc:sldMkLst>
          <pc:docMk/>
          <pc:sldMk cId="4213320227" sldId="276"/>
        </pc:sldMkLst>
      </pc:sldChg>
      <pc:sldChg chg="modNotes">
        <pc:chgData name="Mrs C McKenna" userId="S::cmckenna@stgregoryshigh.com::d3f29477-6b35-4a7e-9859-46a709835481" providerId="AD" clId="Web-{CDDF1923-61AE-B37B-A5AF-B2707A294B56}" dt="2021-11-08T14:28:15.223" v="22"/>
        <pc:sldMkLst>
          <pc:docMk/>
          <pc:sldMk cId="4049420978" sldId="279"/>
        </pc:sldMkLst>
      </pc:sldChg>
      <pc:sldChg chg="modNotes">
        <pc:chgData name="Mrs C McKenna" userId="S::cmckenna@stgregoryshigh.com::d3f29477-6b35-4a7e-9859-46a709835481" providerId="AD" clId="Web-{CDDF1923-61AE-B37B-A5AF-B2707A294B56}" dt="2021-11-08T14:28:36.943" v="29"/>
        <pc:sldMkLst>
          <pc:docMk/>
          <pc:sldMk cId="640875233" sldId="280"/>
        </pc:sldMkLst>
      </pc:sldChg>
      <pc:sldChg chg="modNotes">
        <pc:chgData name="Mrs C McKenna" userId="S::cmckenna@stgregoryshigh.com::d3f29477-6b35-4a7e-9859-46a709835481" providerId="AD" clId="Web-{CDDF1923-61AE-B37B-A5AF-B2707A294B56}" dt="2021-11-08T14:28:39.443" v="30"/>
        <pc:sldMkLst>
          <pc:docMk/>
          <pc:sldMk cId="4186992765" sldId="281"/>
        </pc:sldMkLst>
      </pc:sldChg>
      <pc:sldChg chg="modNotes">
        <pc:chgData name="Mrs C McKenna" userId="S::cmckenna@stgregoryshigh.com::d3f29477-6b35-4a7e-9859-46a709835481" providerId="AD" clId="Web-{CDDF1923-61AE-B37B-A5AF-B2707A294B56}" dt="2021-11-08T14:28:42.194" v="31"/>
        <pc:sldMkLst>
          <pc:docMk/>
          <pc:sldMk cId="3842630521" sldId="282"/>
        </pc:sldMkLst>
      </pc:sldChg>
      <pc:sldChg chg="modNotes">
        <pc:chgData name="Mrs C McKenna" userId="S::cmckenna@stgregoryshigh.com::d3f29477-6b35-4a7e-9859-46a709835481" providerId="AD" clId="Web-{CDDF1923-61AE-B37B-A5AF-B2707A294B56}" dt="2021-11-08T14:28:45.350" v="32"/>
        <pc:sldMkLst>
          <pc:docMk/>
          <pc:sldMk cId="1901094407" sldId="283"/>
        </pc:sldMkLst>
      </pc:sldChg>
      <pc:sldChg chg="modNotes">
        <pc:chgData name="Mrs C McKenna" userId="S::cmckenna@stgregoryshigh.com::d3f29477-6b35-4a7e-9859-46a709835481" providerId="AD" clId="Web-{CDDF1923-61AE-B37B-A5AF-B2707A294B56}" dt="2021-11-08T14:28:51.897" v="34"/>
        <pc:sldMkLst>
          <pc:docMk/>
          <pc:sldMk cId="324173492" sldId="284"/>
        </pc:sldMkLst>
      </pc:sldChg>
      <pc:sldChg chg="modNotes">
        <pc:chgData name="Mrs C McKenna" userId="S::cmckenna@stgregoryshigh.com::d3f29477-6b35-4a7e-9859-46a709835481" providerId="AD" clId="Web-{CDDF1923-61AE-B37B-A5AF-B2707A294B56}" dt="2021-11-08T14:28:55.725" v="35"/>
        <pc:sldMkLst>
          <pc:docMk/>
          <pc:sldMk cId="3465149841" sldId="286"/>
        </pc:sldMkLst>
      </pc:sldChg>
      <pc:sldChg chg="modNotes">
        <pc:chgData name="Mrs C McKenna" userId="S::cmckenna@stgregoryshigh.com::d3f29477-6b35-4a7e-9859-46a709835481" providerId="AD" clId="Web-{CDDF1923-61AE-B37B-A5AF-B2707A294B56}" dt="2021-11-08T14:28:59.038" v="36"/>
        <pc:sldMkLst>
          <pc:docMk/>
          <pc:sldMk cId="490643480" sldId="287"/>
        </pc:sldMkLst>
      </pc:sldChg>
      <pc:sldChg chg="modNotes">
        <pc:chgData name="Mrs C McKenna" userId="S::cmckenna@stgregoryshigh.com::d3f29477-6b35-4a7e-9859-46a709835481" providerId="AD" clId="Web-{CDDF1923-61AE-B37B-A5AF-B2707A294B56}" dt="2021-11-08T14:29:03.070" v="37"/>
        <pc:sldMkLst>
          <pc:docMk/>
          <pc:sldMk cId="707705604" sldId="288"/>
        </pc:sldMkLst>
      </pc:sldChg>
      <pc:sldChg chg="modNotes">
        <pc:chgData name="Mrs C McKenna" userId="S::cmckenna@stgregoryshigh.com::d3f29477-6b35-4a7e-9859-46a709835481" providerId="AD" clId="Web-{CDDF1923-61AE-B37B-A5AF-B2707A294B56}" dt="2021-11-08T14:29:06.414" v="38"/>
        <pc:sldMkLst>
          <pc:docMk/>
          <pc:sldMk cId="432511201" sldId="289"/>
        </pc:sldMkLst>
      </pc:sldChg>
      <pc:sldChg chg="modNotes">
        <pc:chgData name="Mrs C McKenna" userId="S::cmckenna@stgregoryshigh.com::d3f29477-6b35-4a7e-9859-46a709835481" providerId="AD" clId="Web-{CDDF1923-61AE-B37B-A5AF-B2707A294B56}" dt="2021-11-08T14:29:14.617" v="41"/>
        <pc:sldMkLst>
          <pc:docMk/>
          <pc:sldMk cId="1737438904" sldId="290"/>
        </pc:sldMkLst>
      </pc:sldChg>
      <pc:sldChg chg="modNotes">
        <pc:chgData name="Mrs C McKenna" userId="S::cmckenna@stgregoryshigh.com::d3f29477-6b35-4a7e-9859-46a709835481" providerId="AD" clId="Web-{CDDF1923-61AE-B37B-A5AF-B2707A294B56}" dt="2021-11-08T14:29:23.383" v="44"/>
        <pc:sldMkLst>
          <pc:docMk/>
          <pc:sldMk cId="3358114037" sldId="291"/>
        </pc:sldMkLst>
      </pc:sldChg>
      <pc:sldChg chg="modNotes">
        <pc:chgData name="Mrs C McKenna" userId="S::cmckenna@stgregoryshigh.com::d3f29477-6b35-4a7e-9859-46a709835481" providerId="AD" clId="Web-{CDDF1923-61AE-B37B-A5AF-B2707A294B56}" dt="2021-11-08T14:29:32.946" v="46"/>
        <pc:sldMkLst>
          <pc:docMk/>
          <pc:sldMk cId="363698340" sldId="292"/>
        </pc:sldMkLst>
      </pc:sldChg>
      <pc:sldChg chg="modNotes">
        <pc:chgData name="Mrs C McKenna" userId="S::cmckenna@stgregoryshigh.com::d3f29477-6b35-4a7e-9859-46a709835481" providerId="AD" clId="Web-{CDDF1923-61AE-B37B-A5AF-B2707A294B56}" dt="2021-11-08T14:30:46.529" v="61"/>
        <pc:sldMkLst>
          <pc:docMk/>
          <pc:sldMk cId="615087931" sldId="301"/>
        </pc:sldMkLst>
      </pc:sldChg>
      <pc:sldChg chg="modNotes">
        <pc:chgData name="Mrs C McKenna" userId="S::cmckenna@stgregoryshigh.com::d3f29477-6b35-4a7e-9859-46a709835481" providerId="AD" clId="Web-{CDDF1923-61AE-B37B-A5AF-B2707A294B56}" dt="2021-11-08T14:30:50.889" v="62"/>
        <pc:sldMkLst>
          <pc:docMk/>
          <pc:sldMk cId="1752349369" sldId="302"/>
        </pc:sldMkLst>
      </pc:sldChg>
      <pc:sldChg chg="modNotes">
        <pc:chgData name="Mrs C McKenna" userId="S::cmckenna@stgregoryshigh.com::d3f29477-6b35-4a7e-9859-46a709835481" providerId="AD" clId="Web-{CDDF1923-61AE-B37B-A5AF-B2707A294B56}" dt="2021-11-08T14:30:40.872" v="60"/>
        <pc:sldMkLst>
          <pc:docMk/>
          <pc:sldMk cId="3179282135" sldId="303"/>
        </pc:sldMkLst>
      </pc:sldChg>
      <pc:sldChg chg="modNotes">
        <pc:chgData name="Mrs C McKenna" userId="S::cmckenna@stgregoryshigh.com::d3f29477-6b35-4a7e-9859-46a709835481" providerId="AD" clId="Web-{CDDF1923-61AE-B37B-A5AF-B2707A294B56}" dt="2021-11-08T14:30:29.419" v="57"/>
        <pc:sldMkLst>
          <pc:docMk/>
          <pc:sldMk cId="339523234" sldId="304"/>
        </pc:sldMkLst>
      </pc:sldChg>
      <pc:sldChg chg="modNotes">
        <pc:chgData name="Mrs C McKenna" userId="S::cmckenna@stgregoryshigh.com::d3f29477-6b35-4a7e-9859-46a709835481" providerId="AD" clId="Web-{CDDF1923-61AE-B37B-A5AF-B2707A294B56}" dt="2021-11-08T14:30:26.856" v="56"/>
        <pc:sldMkLst>
          <pc:docMk/>
          <pc:sldMk cId="3802525294" sldId="305"/>
        </pc:sldMkLst>
      </pc:sldChg>
      <pc:sldChg chg="modNotes">
        <pc:chgData name="Mrs C McKenna" userId="S::cmckenna@stgregoryshigh.com::d3f29477-6b35-4a7e-9859-46a709835481" providerId="AD" clId="Web-{CDDF1923-61AE-B37B-A5AF-B2707A294B56}" dt="2021-11-08T14:30:22.731" v="55"/>
        <pc:sldMkLst>
          <pc:docMk/>
          <pc:sldMk cId="1235131686" sldId="306"/>
        </pc:sldMkLst>
      </pc:sldChg>
      <pc:sldChg chg="modNotes">
        <pc:chgData name="Mrs C McKenna" userId="S::cmckenna@stgregoryshigh.com::d3f29477-6b35-4a7e-9859-46a709835481" providerId="AD" clId="Web-{CDDF1923-61AE-B37B-A5AF-B2707A294B56}" dt="2021-11-08T14:30:19.543" v="54"/>
        <pc:sldMkLst>
          <pc:docMk/>
          <pc:sldMk cId="913095538" sldId="307"/>
        </pc:sldMkLst>
      </pc:sldChg>
      <pc:sldChg chg="modNotes">
        <pc:chgData name="Mrs C McKenna" userId="S::cmckenna@stgregoryshigh.com::d3f29477-6b35-4a7e-9859-46a709835481" providerId="AD" clId="Web-{CDDF1923-61AE-B37B-A5AF-B2707A294B56}" dt="2021-11-08T14:30:15.933" v="53"/>
        <pc:sldMkLst>
          <pc:docMk/>
          <pc:sldMk cId="3970646519" sldId="308"/>
        </pc:sldMkLst>
      </pc:sldChg>
      <pc:sldChg chg="modNotes">
        <pc:chgData name="Mrs C McKenna" userId="S::cmckenna@stgregoryshigh.com::d3f29477-6b35-4a7e-9859-46a709835481" providerId="AD" clId="Web-{CDDF1923-61AE-B37B-A5AF-B2707A294B56}" dt="2021-11-08T14:30:11.277" v="52"/>
        <pc:sldMkLst>
          <pc:docMk/>
          <pc:sldMk cId="407139200" sldId="309"/>
        </pc:sldMkLst>
      </pc:sldChg>
      <pc:sldChg chg="modNotes">
        <pc:chgData name="Mrs C McKenna" userId="S::cmckenna@stgregoryshigh.com::d3f29477-6b35-4a7e-9859-46a709835481" providerId="AD" clId="Web-{CDDF1923-61AE-B37B-A5AF-B2707A294B56}" dt="2021-11-08T14:30:06.230" v="51"/>
        <pc:sldMkLst>
          <pc:docMk/>
          <pc:sldMk cId="4264398057" sldId="311"/>
        </pc:sldMkLst>
      </pc:sldChg>
      <pc:sldChg chg="modNotes">
        <pc:chgData name="Mrs C McKenna" userId="S::cmckenna@stgregoryshigh.com::d3f29477-6b35-4a7e-9859-46a709835481" providerId="AD" clId="Web-{CDDF1923-61AE-B37B-A5AF-B2707A294B56}" dt="2021-11-08T14:29:57.510" v="49"/>
        <pc:sldMkLst>
          <pc:docMk/>
          <pc:sldMk cId="3776038427" sldId="312"/>
        </pc:sldMkLst>
      </pc:sldChg>
      <pc:sldChg chg="modNotes">
        <pc:chgData name="Mrs C McKenna" userId="S::cmckenna@stgregoryshigh.com::d3f29477-6b35-4a7e-9859-46a709835481" providerId="AD" clId="Web-{CDDF1923-61AE-B37B-A5AF-B2707A294B56}" dt="2021-11-08T14:29:51.479" v="48"/>
        <pc:sldMkLst>
          <pc:docMk/>
          <pc:sldMk cId="1582575526" sldId="313"/>
        </pc:sldMkLst>
      </pc:sldChg>
      <pc:sldChg chg="modNotes">
        <pc:chgData name="Mrs C McKenna" userId="S::cmckenna@stgregoryshigh.com::d3f29477-6b35-4a7e-9859-46a709835481" providerId="AD" clId="Web-{CDDF1923-61AE-B37B-A5AF-B2707A294B56}" dt="2021-11-08T14:30:01.339" v="50"/>
        <pc:sldMkLst>
          <pc:docMk/>
          <pc:sldMk cId="3228009739" sldId="314"/>
        </pc:sldMkLst>
      </pc:sldChg>
      <pc:sldChg chg="modNotes">
        <pc:chgData name="Mrs C McKenna" userId="S::cmckenna@stgregoryshigh.com::d3f29477-6b35-4a7e-9859-46a709835481" providerId="AD" clId="Web-{CDDF1923-61AE-B37B-A5AF-B2707A294B56}" dt="2021-11-08T14:28:29.958" v="27"/>
        <pc:sldMkLst>
          <pc:docMk/>
          <pc:sldMk cId="2262288371" sldId="316"/>
        </pc:sldMkLst>
      </pc:sldChg>
      <pc:sldChg chg="modNotes">
        <pc:chgData name="Mrs C McKenna" userId="S::cmckenna@stgregoryshigh.com::d3f29477-6b35-4a7e-9859-46a709835481" providerId="AD" clId="Web-{CDDF1923-61AE-B37B-A5AF-B2707A294B56}" dt="2021-11-08T14:28:06.144" v="19"/>
        <pc:sldMkLst>
          <pc:docMk/>
          <pc:sldMk cId="1270366483" sldId="364"/>
        </pc:sldMkLst>
      </pc:sldChg>
      <pc:sldChg chg="modNotes">
        <pc:chgData name="Mrs C McKenna" userId="S::cmckenna@stgregoryshigh.com::d3f29477-6b35-4a7e-9859-46a709835481" providerId="AD" clId="Web-{CDDF1923-61AE-B37B-A5AF-B2707A294B56}" dt="2021-11-08T14:29:09.570" v="39"/>
        <pc:sldMkLst>
          <pc:docMk/>
          <pc:sldMk cId="2486286403" sldId="365"/>
        </pc:sldMkLst>
      </pc:sldChg>
      <pc:sldChg chg="modNotes">
        <pc:chgData name="Mrs C McKenna" userId="S::cmckenna@stgregoryshigh.com::d3f29477-6b35-4a7e-9859-46a709835481" providerId="AD" clId="Web-{CDDF1923-61AE-B37B-A5AF-B2707A294B56}" dt="2021-11-08T14:29:19.743" v="43"/>
        <pc:sldMkLst>
          <pc:docMk/>
          <pc:sldMk cId="2767669734" sldId="366"/>
        </pc:sldMkLst>
      </pc:sldChg>
      <pc:sldChg chg="modNotes">
        <pc:chgData name="Mrs C McKenna" userId="S::cmckenna@stgregoryshigh.com::d3f29477-6b35-4a7e-9859-46a709835481" providerId="AD" clId="Web-{CDDF1923-61AE-B37B-A5AF-B2707A294B56}" dt="2021-11-08T14:28:35.240" v="28"/>
        <pc:sldMkLst>
          <pc:docMk/>
          <pc:sldMk cId="696190817" sldId="369"/>
        </pc:sldMkLst>
      </pc:sldChg>
      <pc:sldChg chg="modNotes">
        <pc:chgData name="Mrs C McKenna" userId="S::cmckenna@stgregoryshigh.com::d3f29477-6b35-4a7e-9859-46a709835481" providerId="AD" clId="Web-{CDDF1923-61AE-B37B-A5AF-B2707A294B56}" dt="2021-11-08T14:28:22.724" v="25"/>
        <pc:sldMkLst>
          <pc:docMk/>
          <pc:sldMk cId="2822828046" sldId="370"/>
        </pc:sldMkLst>
      </pc:sldChg>
      <pc:sldChg chg="modNotes">
        <pc:chgData name="Mrs C McKenna" userId="S::cmckenna@stgregoryshigh.com::d3f29477-6b35-4a7e-9859-46a709835481" providerId="AD" clId="Web-{CDDF1923-61AE-B37B-A5AF-B2707A294B56}" dt="2021-11-08T14:27:39.846" v="12"/>
        <pc:sldMkLst>
          <pc:docMk/>
          <pc:sldMk cId="2216430377" sldId="372"/>
        </pc:sldMkLst>
      </pc:sldChg>
    </pc:docChg>
  </pc:docChgLst>
  <pc:docChgLst>
    <pc:chgData clId="Web-{26C087BB-F165-5D68-2EC5-1D4D9710ED04}"/>
    <pc:docChg chg="modSld">
      <pc:chgData name="" userId="" providerId="" clId="Web-{26C087BB-F165-5D68-2EC5-1D4D9710ED04}" dt="2021-09-15T20:34:44.749" v="0"/>
      <pc:docMkLst>
        <pc:docMk/>
      </pc:docMkLst>
      <pc:sldChg chg="delSp delAnim">
        <pc:chgData name="" userId="" providerId="" clId="Web-{26C087BB-F165-5D68-2EC5-1D4D9710ED04}" dt="2021-09-15T20:34:44.749" v="0"/>
        <pc:sldMkLst>
          <pc:docMk/>
          <pc:sldMk cId="1797291261" sldId="256"/>
        </pc:sldMkLst>
        <pc:picChg chg="del">
          <ac:chgData name="" userId="" providerId="" clId="Web-{26C087BB-F165-5D68-2EC5-1D4D9710ED04}" dt="2021-09-15T20:34:44.749" v="0"/>
          <ac:picMkLst>
            <pc:docMk/>
            <pc:sldMk cId="1797291261" sldId="256"/>
            <ac:picMk id="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9769D-3E9F-4183-96C1-03DD9F6CB1D0}" type="datetimeFigureOut">
              <a:rPr lang="en-GB" smtClean="0"/>
              <a:t>08/11/2021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3CA2E7-F72A-4227-8823-B39AD09B568A}" type="slidenum">
              <a:rPr lang="en-GB" smtClean="0"/>
              <a:t>‹#›</a:t>
            </a:fld>
            <a:endParaRPr lang="en-GB"/>
          </a:p>
        </p:txBody>
      </p:sp>
    </p:spTree>
    <p:extLst>
      <p:ext uri="{BB962C8B-B14F-4D97-AF65-F5344CB8AC3E}">
        <p14:creationId xmlns:p14="http://schemas.microsoft.com/office/powerpoint/2010/main" val="340437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fontAlgn="auto" hangingPunct="1">
              <a:spcBef>
                <a:spcPts val="0"/>
              </a:spcBef>
              <a:spcAft>
                <a:spcPts val="0"/>
              </a:spcAft>
              <a:buFont typeface="Webdings" panose="05030102010509060703" pitchFamily="18" charset="2"/>
              <a:buChar char="i"/>
              <a:defRPr/>
            </a:pPr>
            <a:endParaRPr lang="en-GB" dirty="0">
              <a:ea typeface="MS PGothic"/>
              <a:cs typeface="Calibri"/>
            </a:endParaRPr>
          </a:p>
          <a:p>
            <a:pPr marL="0" indent="0">
              <a:buFont typeface="Arial" panose="020B0604020202020204" pitchFamily="34" charset="0"/>
              <a:buNone/>
            </a:pPr>
            <a:endParaRPr lang="en-GB" baseline="0"/>
          </a:p>
        </p:txBody>
      </p:sp>
      <p:sp>
        <p:nvSpPr>
          <p:cNvPr id="4" name="Slide Number Placeholder 3"/>
          <p:cNvSpPr>
            <a:spLocks noGrp="1"/>
          </p:cNvSpPr>
          <p:nvPr>
            <p:ph type="sldNum" sz="quarter" idx="10"/>
          </p:nvPr>
        </p:nvSpPr>
        <p:spPr/>
        <p:txBody>
          <a:bodyPr/>
          <a:lstStyle/>
          <a:p>
            <a:fld id="{AB3CA2E7-F72A-4227-8823-B39AD09B568A}" type="slidenum">
              <a:rPr lang="en-GB" smtClean="0"/>
              <a:t>1</a:t>
            </a:fld>
            <a:endParaRPr lang="en-GB"/>
          </a:p>
        </p:txBody>
      </p:sp>
    </p:spTree>
    <p:extLst>
      <p:ext uri="{BB962C8B-B14F-4D97-AF65-F5344CB8AC3E}">
        <p14:creationId xmlns:p14="http://schemas.microsoft.com/office/powerpoint/2010/main" val="3368702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1"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10</a:t>
            </a:fld>
            <a:endParaRPr lang="en-GB"/>
          </a:p>
        </p:txBody>
      </p:sp>
    </p:spTree>
    <p:extLst>
      <p:ext uri="{BB962C8B-B14F-4D97-AF65-F5344CB8AC3E}">
        <p14:creationId xmlns:p14="http://schemas.microsoft.com/office/powerpoint/2010/main" val="3272229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11</a:t>
            </a:fld>
            <a:endParaRPr lang="en-GB"/>
          </a:p>
        </p:txBody>
      </p:sp>
    </p:spTree>
    <p:extLst>
      <p:ext uri="{BB962C8B-B14F-4D97-AF65-F5344CB8AC3E}">
        <p14:creationId xmlns:p14="http://schemas.microsoft.com/office/powerpoint/2010/main" val="2306015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12</a:t>
            </a:fld>
            <a:endParaRPr lang="en-GB"/>
          </a:p>
        </p:txBody>
      </p:sp>
    </p:spTree>
    <p:extLst>
      <p:ext uri="{BB962C8B-B14F-4D97-AF65-F5344CB8AC3E}">
        <p14:creationId xmlns:p14="http://schemas.microsoft.com/office/powerpoint/2010/main" val="173325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13</a:t>
            </a:fld>
            <a:endParaRPr lang="en-GB"/>
          </a:p>
        </p:txBody>
      </p:sp>
    </p:spTree>
    <p:extLst>
      <p:ext uri="{BB962C8B-B14F-4D97-AF65-F5344CB8AC3E}">
        <p14:creationId xmlns:p14="http://schemas.microsoft.com/office/powerpoint/2010/main" val="2078977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a:p>
            <a:pPr marL="628650" lvl="1" indent="-171450">
              <a:buFont typeface="Arial" panose="020B0604020202020204" pitchFamily="34" charset="0"/>
              <a:buChar char="•"/>
            </a:pPr>
            <a:endParaRPr lang="en-GB" baseline="0" dirty="0">
              <a:ea typeface="MS PGothic" panose="020B0600070205080204" pitchFamily="34" charset="-128"/>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14</a:t>
            </a:fld>
            <a:endParaRPr lang="en-GB"/>
          </a:p>
        </p:txBody>
      </p:sp>
    </p:spTree>
    <p:extLst>
      <p:ext uri="{BB962C8B-B14F-4D97-AF65-F5344CB8AC3E}">
        <p14:creationId xmlns:p14="http://schemas.microsoft.com/office/powerpoint/2010/main" val="235742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cs typeface="Calibri"/>
            </a:endParaRPr>
          </a:p>
          <a:p>
            <a:pPr marL="171450" indent="-171450">
              <a:buFont typeface="Arial" panose="020B0604020202020204" pitchFamily="34" charset="0"/>
              <a:buChar char="•"/>
            </a:pPr>
            <a:endParaRPr lang="en-GB" baseline="0"/>
          </a:p>
        </p:txBody>
      </p:sp>
      <p:sp>
        <p:nvSpPr>
          <p:cNvPr id="4" name="Slide Number Placeholder 3"/>
          <p:cNvSpPr>
            <a:spLocks noGrp="1"/>
          </p:cNvSpPr>
          <p:nvPr>
            <p:ph type="sldNum" sz="quarter" idx="10"/>
          </p:nvPr>
        </p:nvSpPr>
        <p:spPr/>
        <p:txBody>
          <a:bodyPr/>
          <a:lstStyle/>
          <a:p>
            <a:fld id="{AB3CA2E7-F72A-4227-8823-B39AD09B568A}" type="slidenum">
              <a:rPr lang="en-GB" smtClean="0"/>
              <a:t>15</a:t>
            </a:fld>
            <a:endParaRPr lang="en-GB"/>
          </a:p>
        </p:txBody>
      </p:sp>
    </p:spTree>
    <p:extLst>
      <p:ext uri="{BB962C8B-B14F-4D97-AF65-F5344CB8AC3E}">
        <p14:creationId xmlns:p14="http://schemas.microsoft.com/office/powerpoint/2010/main" val="1502649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16</a:t>
            </a:fld>
            <a:endParaRPr lang="en-GB"/>
          </a:p>
        </p:txBody>
      </p:sp>
    </p:spTree>
    <p:extLst>
      <p:ext uri="{BB962C8B-B14F-4D97-AF65-F5344CB8AC3E}">
        <p14:creationId xmlns:p14="http://schemas.microsoft.com/office/powerpoint/2010/main" val="1901428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17</a:t>
            </a:fld>
            <a:endParaRPr lang="en-GB"/>
          </a:p>
        </p:txBody>
      </p:sp>
    </p:spTree>
    <p:extLst>
      <p:ext uri="{BB962C8B-B14F-4D97-AF65-F5344CB8AC3E}">
        <p14:creationId xmlns:p14="http://schemas.microsoft.com/office/powerpoint/2010/main" val="1030409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18</a:t>
            </a:fld>
            <a:endParaRPr lang="en-GB"/>
          </a:p>
        </p:txBody>
      </p:sp>
    </p:spTree>
    <p:extLst>
      <p:ext uri="{BB962C8B-B14F-4D97-AF65-F5344CB8AC3E}">
        <p14:creationId xmlns:p14="http://schemas.microsoft.com/office/powerpoint/2010/main" val="534696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1"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19</a:t>
            </a:fld>
            <a:endParaRPr lang="en-GB"/>
          </a:p>
        </p:txBody>
      </p:sp>
    </p:spTree>
    <p:extLst>
      <p:ext uri="{BB962C8B-B14F-4D97-AF65-F5344CB8AC3E}">
        <p14:creationId xmlns:p14="http://schemas.microsoft.com/office/powerpoint/2010/main" val="3242117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a:p>
            <a:endParaRPr lang="en-GB"/>
          </a:p>
        </p:txBody>
      </p:sp>
      <p:sp>
        <p:nvSpPr>
          <p:cNvPr id="4" name="Slide Number Placeholder 3"/>
          <p:cNvSpPr>
            <a:spLocks noGrp="1"/>
          </p:cNvSpPr>
          <p:nvPr>
            <p:ph type="sldNum" sz="quarter" idx="10"/>
          </p:nvPr>
        </p:nvSpPr>
        <p:spPr/>
        <p:txBody>
          <a:bodyPr/>
          <a:lstStyle/>
          <a:p>
            <a:fld id="{AB3CA2E7-F72A-4227-8823-B39AD09B568A}" type="slidenum">
              <a:rPr lang="en-GB" smtClean="0"/>
              <a:t>2</a:t>
            </a:fld>
            <a:endParaRPr lang="en-GB"/>
          </a:p>
        </p:txBody>
      </p:sp>
    </p:spTree>
    <p:extLst>
      <p:ext uri="{BB962C8B-B14F-4D97-AF65-F5344CB8AC3E}">
        <p14:creationId xmlns:p14="http://schemas.microsoft.com/office/powerpoint/2010/main" val="138219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20</a:t>
            </a:fld>
            <a:endParaRPr lang="en-GB"/>
          </a:p>
        </p:txBody>
      </p:sp>
    </p:spTree>
    <p:extLst>
      <p:ext uri="{BB962C8B-B14F-4D97-AF65-F5344CB8AC3E}">
        <p14:creationId xmlns:p14="http://schemas.microsoft.com/office/powerpoint/2010/main" val="2074143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21</a:t>
            </a:fld>
            <a:endParaRPr lang="en-GB"/>
          </a:p>
        </p:txBody>
      </p:sp>
    </p:spTree>
    <p:extLst>
      <p:ext uri="{BB962C8B-B14F-4D97-AF65-F5344CB8AC3E}">
        <p14:creationId xmlns:p14="http://schemas.microsoft.com/office/powerpoint/2010/main" val="2351459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22</a:t>
            </a:fld>
            <a:endParaRPr lang="en-GB"/>
          </a:p>
        </p:txBody>
      </p:sp>
    </p:spTree>
    <p:extLst>
      <p:ext uri="{BB962C8B-B14F-4D97-AF65-F5344CB8AC3E}">
        <p14:creationId xmlns:p14="http://schemas.microsoft.com/office/powerpoint/2010/main" val="3648279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0"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23</a:t>
            </a:fld>
            <a:endParaRPr lang="en-GB"/>
          </a:p>
        </p:txBody>
      </p:sp>
    </p:spTree>
    <p:extLst>
      <p:ext uri="{BB962C8B-B14F-4D97-AF65-F5344CB8AC3E}">
        <p14:creationId xmlns:p14="http://schemas.microsoft.com/office/powerpoint/2010/main" val="2146587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24</a:t>
            </a:fld>
            <a:endParaRPr lang="en-GB"/>
          </a:p>
        </p:txBody>
      </p:sp>
    </p:spTree>
    <p:extLst>
      <p:ext uri="{BB962C8B-B14F-4D97-AF65-F5344CB8AC3E}">
        <p14:creationId xmlns:p14="http://schemas.microsoft.com/office/powerpoint/2010/main" val="510887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0"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25</a:t>
            </a:fld>
            <a:endParaRPr lang="en-GB"/>
          </a:p>
        </p:txBody>
      </p:sp>
    </p:spTree>
    <p:extLst>
      <p:ext uri="{BB962C8B-B14F-4D97-AF65-F5344CB8AC3E}">
        <p14:creationId xmlns:p14="http://schemas.microsoft.com/office/powerpoint/2010/main" val="2475782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26</a:t>
            </a:fld>
            <a:endParaRPr lang="en-GB"/>
          </a:p>
        </p:txBody>
      </p:sp>
    </p:spTree>
    <p:extLst>
      <p:ext uri="{BB962C8B-B14F-4D97-AF65-F5344CB8AC3E}">
        <p14:creationId xmlns:p14="http://schemas.microsoft.com/office/powerpoint/2010/main" val="1541280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27</a:t>
            </a:fld>
            <a:endParaRPr lang="en-GB"/>
          </a:p>
        </p:txBody>
      </p:sp>
    </p:spTree>
    <p:extLst>
      <p:ext uri="{BB962C8B-B14F-4D97-AF65-F5344CB8AC3E}">
        <p14:creationId xmlns:p14="http://schemas.microsoft.com/office/powerpoint/2010/main" val="1438803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28</a:t>
            </a:fld>
            <a:endParaRPr lang="en-GB"/>
          </a:p>
        </p:txBody>
      </p:sp>
    </p:spTree>
    <p:extLst>
      <p:ext uri="{BB962C8B-B14F-4D97-AF65-F5344CB8AC3E}">
        <p14:creationId xmlns:p14="http://schemas.microsoft.com/office/powerpoint/2010/main" val="3663680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29</a:t>
            </a:fld>
            <a:endParaRPr lang="en-GB"/>
          </a:p>
        </p:txBody>
      </p:sp>
    </p:spTree>
    <p:extLst>
      <p:ext uri="{BB962C8B-B14F-4D97-AF65-F5344CB8AC3E}">
        <p14:creationId xmlns:p14="http://schemas.microsoft.com/office/powerpoint/2010/main" val="652130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3</a:t>
            </a:fld>
            <a:endParaRPr lang="en-GB"/>
          </a:p>
        </p:txBody>
      </p:sp>
    </p:spTree>
    <p:extLst>
      <p:ext uri="{BB962C8B-B14F-4D97-AF65-F5344CB8AC3E}">
        <p14:creationId xmlns:p14="http://schemas.microsoft.com/office/powerpoint/2010/main" val="2745972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1"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30</a:t>
            </a:fld>
            <a:endParaRPr lang="en-GB"/>
          </a:p>
        </p:txBody>
      </p:sp>
    </p:spTree>
    <p:extLst>
      <p:ext uri="{BB962C8B-B14F-4D97-AF65-F5344CB8AC3E}">
        <p14:creationId xmlns:p14="http://schemas.microsoft.com/office/powerpoint/2010/main" val="4005614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cs typeface="Calibri"/>
            </a:endParaRPr>
          </a:p>
          <a:p>
            <a:pPr marL="0" indent="0">
              <a:buFont typeface="Arial" panose="020B0604020202020204" pitchFamily="34" charset="0"/>
              <a:buNone/>
            </a:pPr>
            <a:endParaRPr lang="en-GB" baseline="0"/>
          </a:p>
        </p:txBody>
      </p:sp>
      <p:sp>
        <p:nvSpPr>
          <p:cNvPr id="4" name="Slide Number Placeholder 3"/>
          <p:cNvSpPr>
            <a:spLocks noGrp="1"/>
          </p:cNvSpPr>
          <p:nvPr>
            <p:ph type="sldNum" sz="quarter" idx="10"/>
          </p:nvPr>
        </p:nvSpPr>
        <p:spPr/>
        <p:txBody>
          <a:bodyPr/>
          <a:lstStyle/>
          <a:p>
            <a:fld id="{AB3CA2E7-F72A-4227-8823-B39AD09B568A}" type="slidenum">
              <a:rPr lang="en-GB" smtClean="0"/>
              <a:t>31</a:t>
            </a:fld>
            <a:endParaRPr lang="en-GB"/>
          </a:p>
        </p:txBody>
      </p:sp>
    </p:spTree>
    <p:extLst>
      <p:ext uri="{BB962C8B-B14F-4D97-AF65-F5344CB8AC3E}">
        <p14:creationId xmlns:p14="http://schemas.microsoft.com/office/powerpoint/2010/main" val="2484439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32</a:t>
            </a:fld>
            <a:endParaRPr lang="en-GB"/>
          </a:p>
        </p:txBody>
      </p:sp>
    </p:spTree>
    <p:extLst>
      <p:ext uri="{BB962C8B-B14F-4D97-AF65-F5344CB8AC3E}">
        <p14:creationId xmlns:p14="http://schemas.microsoft.com/office/powerpoint/2010/main" val="1075104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be about how to act</a:t>
            </a:r>
            <a:endParaRPr lang="en-US" dirty="0"/>
          </a:p>
          <a:p>
            <a:pPr marL="457200" lvl="1" indent="0">
              <a:buFont typeface="Arial" panose="020B0604020202020204" pitchFamily="34" charset="0"/>
              <a:buNone/>
            </a:pPr>
            <a:endParaRPr lang="en-GB">
              <a:ea typeface="MS PGothic" panose="020B0600070205080204" pitchFamily="34" charset="-128"/>
              <a:cs typeface="ＭＳ Ｐゴシック" charset="0"/>
            </a:endParaRPr>
          </a:p>
          <a:p>
            <a:pPr marL="171450" indent="-171450">
              <a:buFont typeface="Webdings" panose="05030102010509060703" pitchFamily="18" charset="2"/>
              <a:buChar char="i"/>
              <a:defRPr/>
            </a:pPr>
            <a:r>
              <a:rPr lang="en-GB" dirty="0">
                <a:sym typeface="Webdings" panose="05030102010509060703" pitchFamily="18" charset="2"/>
              </a:rPr>
              <a:t>Sources:</a:t>
            </a:r>
            <a:endParaRPr lang="en-GB" dirty="0"/>
          </a:p>
          <a:p>
            <a:pPr marL="171450" indent="-171450">
              <a:buFont typeface="Arial" panose="020B0604020202020204" pitchFamily="34" charset="0"/>
              <a:buChar char="•"/>
            </a:pPr>
            <a:r>
              <a:rPr lang="en-GB" baseline="0" dirty="0"/>
              <a:t>GOV.UK – DfE, </a:t>
            </a:r>
            <a:r>
              <a:rPr lang="en-GB" i="1" baseline="0" dirty="0"/>
              <a:t>Keeping Children Safe in Education</a:t>
            </a:r>
            <a:r>
              <a:rPr lang="en-GB" baseline="0" dirty="0"/>
              <a:t>. https://www.gov.uk/government/publications/keeping-children-safe-in-education--2</a:t>
            </a:r>
            <a:endParaRPr lang="en-GB" dirty="0">
              <a:cs typeface="Calibri"/>
            </a:endParaRPr>
          </a:p>
          <a:p>
            <a:pPr marL="171450" indent="-171450">
              <a:buFont typeface="Arial" panose="020B0604020202020204" pitchFamily="34" charset="0"/>
              <a:buChar char="•"/>
            </a:pPr>
            <a:r>
              <a:rPr lang="en-GB" dirty="0"/>
              <a:t>NSPCC, </a:t>
            </a:r>
            <a:r>
              <a:rPr lang="en-GB" i="1" dirty="0"/>
              <a:t>Protecting children from harmful</a:t>
            </a:r>
            <a:r>
              <a:rPr lang="en-GB" i="1" baseline="0" dirty="0"/>
              <a:t> sexual behaviour</a:t>
            </a:r>
            <a:r>
              <a:rPr lang="en-GB" baseline="0" dirty="0"/>
              <a:t>. </a:t>
            </a:r>
            <a:r>
              <a:rPr lang="en-GB" dirty="0"/>
              <a:t>https://learning.nspcc.org.uk/child-abuse-and-neglect/harmful-sexual-behaviour</a:t>
            </a:r>
            <a:endParaRPr lang="en-GB"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33</a:t>
            </a:fld>
            <a:endParaRPr lang="en-GB"/>
          </a:p>
        </p:txBody>
      </p:sp>
    </p:spTree>
    <p:extLst>
      <p:ext uri="{BB962C8B-B14F-4D97-AF65-F5344CB8AC3E}">
        <p14:creationId xmlns:p14="http://schemas.microsoft.com/office/powerpoint/2010/main" val="3475299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Briefly remind staff that FGM is deliberate cutting, injury or change to female genitals, for no medical reason</a:t>
            </a:r>
          </a:p>
          <a:p>
            <a:pPr marL="171450" lvl="0" indent="-171450">
              <a:buFont typeface="Arial" panose="020B0604020202020204" pitchFamily="34" charset="0"/>
              <a:buChar char="•"/>
            </a:pPr>
            <a:r>
              <a:rPr lang="en-GB" baseline="0"/>
              <a:t>Emphasise that FGM is child abuse – there’s no justification for it. It’s illegal in the UK, whether it happens here or abroad. Explain:</a:t>
            </a:r>
          </a:p>
          <a:p>
            <a:pPr marL="628650" lvl="1" indent="-171450">
              <a:buFont typeface="Arial" panose="020B0604020202020204" pitchFamily="34" charset="0"/>
              <a:buChar char="•"/>
            </a:pPr>
            <a:r>
              <a:rPr lang="en-GB" baseline="0"/>
              <a:t>It can happen for cultural, religious and social reasons. It’s mostly been documented in Africa, as well as in the Middle East and Asia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FGM is a form of honour-based abuse, where crimes are committed to protect or defend the honour of the family or community. Other types of honour-based abuse include forced marriage, and breast ironing or flattening, where breasts are ‘ironed’ or flattened down over a period of time to make them disappear or delay their development</a:t>
            </a:r>
          </a:p>
          <a:p>
            <a:pPr marL="628650" lvl="1" indent="-171450">
              <a:buFont typeface="Arial" panose="020B0604020202020204" pitchFamily="34" charset="0"/>
              <a:buChar char="•"/>
            </a:pPr>
            <a:r>
              <a:rPr lang="en-GB" baseline="0"/>
              <a:t>Families might believe FGM is beneficial to the girl or in her best interests, but there are no benefits to it, and it can cause serious harm, like pain, infections, bleeding, urinary problems, mental health problems, and later problems with sex and pregnancy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Explain that you’re going to look at </a:t>
            </a:r>
            <a:r>
              <a:rPr lang="en-GB" baseline="0"/>
              <a:t>some of the main signs that a girl is at risk of FGM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Ask staff to imagine a pupil called Zahra. </a:t>
            </a:r>
            <a:r>
              <a:rPr lang="en-GB" b="1" baseline="0"/>
              <a:t>Click</a:t>
            </a:r>
            <a:r>
              <a:rPr lang="en-GB" baseline="0"/>
              <a:t> to bring up each sign in turn, and explain how these might look in practice: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Zahra’s family are from Egypt, where FGM is common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They’ve withdrawn her from PSHE education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She’s said she’s going to Egypt in the holidays for a ‘special occasion’ to become a woman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Her parents have asked for some extra time off around this holiday</a:t>
            </a:r>
          </a:p>
          <a:p>
            <a:pPr marL="171450" lvl="0" indent="-171450">
              <a:buFont typeface="Arial" panose="020B0604020202020204" pitchFamily="34" charset="0"/>
              <a:buChar char="•"/>
            </a:pPr>
            <a:r>
              <a:rPr lang="en-GB" baseline="0"/>
              <a:t>Remind staff that if they have any concerns about FGM (or other forms of honour-based abuse) they should take immediate action, following your school’s policies and procedures</a:t>
            </a:r>
          </a:p>
          <a:p>
            <a:pPr marL="0" lvl="0" indent="0">
              <a:buFont typeface="Arial" panose="020B0604020202020204" pitchFamily="34" charset="0"/>
              <a:buNone/>
            </a:pPr>
            <a:endParaRPr lang="en-GB">
              <a:ea typeface="MS PGothic" panose="020B0600070205080204" pitchFamily="34" charset="-128"/>
              <a:cs typeface="ＭＳ Ｐゴシック" charset="0"/>
            </a:endParaRPr>
          </a:p>
          <a:p>
            <a:pPr marL="171450" indent="-171450">
              <a:buFont typeface="Webdings" panose="05030102010509060703" pitchFamily="18" charset="2"/>
              <a:buChar char="i"/>
              <a:defRPr/>
            </a:pPr>
            <a:r>
              <a:rPr lang="en-GB">
                <a:sym typeface="Webdings" panose="05030102010509060703" pitchFamily="18" charset="2"/>
              </a:rPr>
              <a:t>Sources:</a:t>
            </a:r>
            <a:endParaRPr lang="en-GB"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GOV.UK – DfE, </a:t>
            </a:r>
            <a:r>
              <a:rPr lang="en-GB" i="1" baseline="0"/>
              <a:t>Keeping Children Safe in Education</a:t>
            </a:r>
            <a:r>
              <a:rPr lang="en-GB" baseline="0"/>
              <a:t>. https://www.gov.uk/government/publications/keeping-children-safe-in-education--2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National FGM Centre, </a:t>
            </a:r>
            <a:r>
              <a:rPr lang="en-GB" i="1" baseline="0"/>
              <a:t>Breast flattening</a:t>
            </a:r>
            <a:r>
              <a:rPr lang="en-GB" baseline="0"/>
              <a:t>. http://nationalfgmcentre.org.uk/breast-flattening/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National FGM Centre, </a:t>
            </a:r>
            <a:r>
              <a:rPr lang="en-GB" i="1" baseline="0"/>
              <a:t>Female genital mutilation</a:t>
            </a:r>
            <a:r>
              <a:rPr lang="en-GB" baseline="0"/>
              <a:t>. </a:t>
            </a:r>
            <a:r>
              <a:rPr lang="en-US" sz="1200" i="0" kern="1200">
                <a:solidFill>
                  <a:schemeClr val="tx1"/>
                </a:solidFill>
                <a:effectLst/>
                <a:latin typeface="+mn-lt"/>
                <a:ea typeface="+mn-ea"/>
                <a:cs typeface="+mn-cs"/>
              </a:rPr>
              <a:t>http://nationalfgmcentre.org.uk/fgm/</a:t>
            </a:r>
            <a:endParaRPr lang="en-GB" i="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NHS, </a:t>
            </a:r>
            <a:r>
              <a:rPr lang="en-GB" i="1" baseline="0"/>
              <a:t>Overview: Female genital mutilation (FGM)</a:t>
            </a:r>
            <a:r>
              <a:rPr lang="en-GB" baseline="0"/>
              <a:t>. </a:t>
            </a:r>
            <a:r>
              <a:rPr lang="en-US" sz="1200" i="0" kern="1200">
                <a:solidFill>
                  <a:schemeClr val="tx1"/>
                </a:solidFill>
                <a:effectLst/>
                <a:latin typeface="+mn-lt"/>
                <a:ea typeface="+mn-ea"/>
                <a:cs typeface="+mn-cs"/>
              </a:rPr>
              <a:t>https://www.nhs.uk/conditions/female-genital-mutilation-fgm/</a:t>
            </a:r>
          </a:p>
        </p:txBody>
      </p:sp>
      <p:sp>
        <p:nvSpPr>
          <p:cNvPr id="4" name="Slide Number Placeholder 3"/>
          <p:cNvSpPr>
            <a:spLocks noGrp="1"/>
          </p:cNvSpPr>
          <p:nvPr>
            <p:ph type="sldNum" sz="quarter" idx="10"/>
          </p:nvPr>
        </p:nvSpPr>
        <p:spPr/>
        <p:txBody>
          <a:bodyPr/>
          <a:lstStyle/>
          <a:p>
            <a:fld id="{AB3CA2E7-F72A-4227-8823-B39AD09B568A}" type="slidenum">
              <a:rPr lang="en-GB" smtClean="0"/>
              <a:t>34</a:t>
            </a:fld>
            <a:endParaRPr lang="en-GB"/>
          </a:p>
        </p:txBody>
      </p:sp>
    </p:spTree>
    <p:extLst>
      <p:ext uri="{BB962C8B-B14F-4D97-AF65-F5344CB8AC3E}">
        <p14:creationId xmlns:p14="http://schemas.microsoft.com/office/powerpoint/2010/main" val="2879365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baseline="0"/>
              <a:t>Remind teachers that they have a statutory duty to report known cases of FGM on a girl under 18 personally to the police. It’s not enough to report it to the DSL, they must report it directly to the police as well</a:t>
            </a:r>
          </a:p>
          <a:p>
            <a:pPr marL="628650" lvl="1" indent="-171450">
              <a:buFont typeface="Arial" panose="020B0604020202020204" pitchFamily="34" charset="0"/>
              <a:buChar char="•"/>
            </a:pPr>
            <a:r>
              <a:rPr lang="en-GB" baseline="0"/>
              <a:t>For other staff, they might not have a specific statutory reporting duty, but they still have a duty to report concerns or cases, as part of their safeguarding responsibilities</a:t>
            </a:r>
          </a:p>
          <a:p>
            <a:pPr marL="628650" lvl="1" indent="-171450">
              <a:buFont typeface="Arial" panose="020B0604020202020204" pitchFamily="34" charset="0"/>
              <a:buChar char="•"/>
            </a:pPr>
            <a:r>
              <a:rPr lang="en-GB" baseline="0"/>
              <a:t>Teachers are unlikely to see visual evidence, and should not examine pupils, but a girl might disclose that it’s happened</a:t>
            </a:r>
          </a:p>
          <a:p>
            <a:pPr marL="171450" lvl="0" indent="-171450">
              <a:buFont typeface="Arial" panose="020B0604020202020204" pitchFamily="34" charset="0"/>
              <a:buChar char="•"/>
            </a:pPr>
            <a:r>
              <a:rPr lang="en-GB" b="1" baseline="0"/>
              <a:t>Click</a:t>
            </a:r>
            <a:r>
              <a:rPr lang="en-GB" baseline="0"/>
              <a:t> to bring up the points on the slide. Note that these are some of the main signs that a pupil is a victim of FGM</a:t>
            </a:r>
          </a:p>
          <a:p>
            <a:pPr marL="171450" indent="-171450">
              <a:buFont typeface="Arial" panose="020B0604020202020204" pitchFamily="34" charset="0"/>
              <a:buChar char="•"/>
            </a:pPr>
            <a:r>
              <a:rPr lang="en-GB"/>
              <a:t>Explain</a:t>
            </a:r>
            <a:r>
              <a:rPr lang="en-GB" baseline="0"/>
              <a:t> that holidays, in particular summer holidays, are the highest-risk time for female genital mutilation. This is because holidays allow more time for girls to ‘heal’ before they come back to school</a:t>
            </a:r>
          </a:p>
          <a:p>
            <a:pPr marL="628650" lvl="1" indent="-171450">
              <a:buFont typeface="Arial" panose="020B0604020202020204" pitchFamily="34" charset="0"/>
              <a:buChar char="•"/>
            </a:pPr>
            <a:r>
              <a:rPr lang="en-GB" baseline="0"/>
              <a:t>FGM often involves taking a girl abroad for it to happen. Although there might be less international travel this year, it can and does happen in the UK too</a:t>
            </a:r>
          </a:p>
          <a:p>
            <a:pPr marL="628650" lvl="1" indent="-171450">
              <a:buFont typeface="Arial" panose="020B0604020202020204" pitchFamily="34" charset="0"/>
              <a:buChar char="•"/>
            </a:pPr>
            <a:r>
              <a:rPr lang="en-GB" baseline="0"/>
              <a:t>As the new school year starts, it’s therefore particularly important to be on the lookout for signs a girl has been a victim</a:t>
            </a:r>
          </a:p>
          <a:p>
            <a:pPr marL="628650" lvl="1" indent="-171450">
              <a:buFont typeface="Arial" panose="020B0604020202020204" pitchFamily="34" charset="0"/>
              <a:buChar char="•"/>
            </a:pPr>
            <a:r>
              <a:rPr lang="en-GB"/>
              <a:t>Even</a:t>
            </a:r>
            <a:r>
              <a:rPr lang="en-GB" baseline="0"/>
              <a:t> if FGM has already happened, your school can still help the girl get support to deal with the physical and emotional effects of it</a:t>
            </a:r>
          </a:p>
          <a:p>
            <a:pPr marL="457200" lvl="1" indent="0">
              <a:buFont typeface="Arial" panose="020B0604020202020204" pitchFamily="34" charset="0"/>
              <a:buNone/>
            </a:pPr>
            <a:endParaRPr lang="en-GB">
              <a:ea typeface="MS PGothic" panose="020B0600070205080204" pitchFamily="34" charset="-128"/>
              <a:cs typeface="ＭＳ Ｐゴシック" charset="0"/>
            </a:endParaRPr>
          </a:p>
          <a:p>
            <a:pPr marL="171450" indent="-171450">
              <a:buFont typeface="Webdings" panose="05030102010509060703" pitchFamily="18" charset="2"/>
              <a:buChar char="i"/>
              <a:defRPr/>
            </a:pPr>
            <a:r>
              <a:rPr lang="en-GB">
                <a:sym typeface="Webdings" panose="05030102010509060703" pitchFamily="18" charset="2"/>
              </a:rPr>
              <a:t>Sources:</a:t>
            </a:r>
            <a:endParaRPr lang="en-GB"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GOV.UK – Home Office and DfE, </a:t>
            </a:r>
            <a:r>
              <a:rPr lang="en-GB" i="1" baseline="0"/>
              <a:t>Mandatory reporting of female genital mutilation: procedural information</a:t>
            </a:r>
            <a:r>
              <a:rPr lang="en-GB" baseline="0"/>
              <a:t>. </a:t>
            </a:r>
            <a:r>
              <a:rPr lang="en-US" sz="1200" i="0" kern="1200">
                <a:solidFill>
                  <a:schemeClr val="tx1"/>
                </a:solidFill>
                <a:effectLst/>
                <a:latin typeface="+mn-lt"/>
                <a:ea typeface="+mn-ea"/>
                <a:cs typeface="+mn-cs"/>
              </a:rPr>
              <a:t>https://www.gov.uk/government/publications/mandatory-reporting-of-female-genital-mutilation-procedural-information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baseline="0">
                <a:solidFill>
                  <a:schemeClr val="tx1"/>
                </a:solidFill>
                <a:effectLst/>
                <a:latin typeface="+mn-lt"/>
                <a:ea typeface="+mn-ea"/>
                <a:cs typeface="+mn-cs"/>
              </a:rPr>
              <a:t>GOV.UK – Home Office, DfE and Department of Health and Social Care, </a:t>
            </a:r>
            <a:r>
              <a:rPr lang="en-US" sz="1200" i="1" kern="1200" baseline="0">
                <a:solidFill>
                  <a:schemeClr val="tx1"/>
                </a:solidFill>
                <a:effectLst/>
                <a:latin typeface="+mn-lt"/>
                <a:ea typeface="+mn-ea"/>
                <a:cs typeface="+mn-cs"/>
              </a:rPr>
              <a:t>Multi-agency statutory guidance on FGM</a:t>
            </a:r>
            <a:r>
              <a:rPr lang="en-US" sz="1200" i="0" kern="1200" baseline="0">
                <a:solidFill>
                  <a:schemeClr val="tx1"/>
                </a:solidFill>
                <a:effectLst/>
                <a:latin typeface="+mn-lt"/>
                <a:ea typeface="+mn-ea"/>
                <a:cs typeface="+mn-cs"/>
              </a:rPr>
              <a:t>. https://www.gov.uk/government/publications/multi-agency-statutory-guidance-on-female-genital-mutilation</a:t>
            </a:r>
            <a:endParaRPr lang="en-GB"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National FGM Centre, </a:t>
            </a:r>
            <a:r>
              <a:rPr lang="en-GB" i="1" baseline="0"/>
              <a:t>Female genital mutilation</a:t>
            </a:r>
            <a:r>
              <a:rPr lang="en-GB" baseline="0"/>
              <a:t>. </a:t>
            </a:r>
            <a:r>
              <a:rPr lang="en-US" sz="1200" i="0" kern="1200">
                <a:solidFill>
                  <a:schemeClr val="tx1"/>
                </a:solidFill>
                <a:effectLst/>
                <a:latin typeface="+mn-lt"/>
                <a:ea typeface="+mn-ea"/>
                <a:cs typeface="+mn-cs"/>
              </a:rPr>
              <a:t>http://nationalfgmcentre.org.uk/fgm/</a:t>
            </a:r>
            <a:endParaRPr lang="en-GB" i="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a:t>NHS, </a:t>
            </a:r>
            <a:r>
              <a:rPr lang="en-GB" i="1" baseline="0"/>
              <a:t>Overview: Female genital mutilation (FGM)</a:t>
            </a:r>
            <a:r>
              <a:rPr lang="en-GB" baseline="0"/>
              <a:t>. </a:t>
            </a:r>
            <a:r>
              <a:rPr lang="en-US" sz="1200" i="0" kern="1200">
                <a:solidFill>
                  <a:schemeClr val="tx1"/>
                </a:solidFill>
                <a:effectLst/>
                <a:latin typeface="+mn-lt"/>
                <a:ea typeface="+mn-ea"/>
                <a:cs typeface="+mn-cs"/>
              </a:rPr>
              <a:t>https://www.nhs.uk/conditions/female-genital-mutilation-fgm/</a:t>
            </a:r>
          </a:p>
        </p:txBody>
      </p:sp>
      <p:sp>
        <p:nvSpPr>
          <p:cNvPr id="4" name="Slide Number Placeholder 3"/>
          <p:cNvSpPr>
            <a:spLocks noGrp="1"/>
          </p:cNvSpPr>
          <p:nvPr>
            <p:ph type="sldNum" sz="quarter" idx="10"/>
          </p:nvPr>
        </p:nvSpPr>
        <p:spPr/>
        <p:txBody>
          <a:bodyPr/>
          <a:lstStyle/>
          <a:p>
            <a:fld id="{AB3CA2E7-F72A-4227-8823-B39AD09B568A}" type="slidenum">
              <a:rPr lang="en-GB" smtClean="0"/>
              <a:t>35</a:t>
            </a:fld>
            <a:endParaRPr lang="en-GB"/>
          </a:p>
        </p:txBody>
      </p:sp>
    </p:spTree>
    <p:extLst>
      <p:ext uri="{BB962C8B-B14F-4D97-AF65-F5344CB8AC3E}">
        <p14:creationId xmlns:p14="http://schemas.microsoft.com/office/powerpoint/2010/main" val="308128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a:t>Ask</a:t>
            </a:r>
            <a:r>
              <a:rPr lang="en-GB" b="1" baseline="0"/>
              <a:t> staff</a:t>
            </a:r>
            <a:r>
              <a:rPr lang="en-GB" baseline="0"/>
              <a:t>: what are the key points to take away about specific safeguarding issues?</a:t>
            </a:r>
            <a:endParaRPr lang="en-GB"/>
          </a:p>
          <a:p>
            <a:pPr marL="171450" indent="-171450">
              <a:buFont typeface="Arial" panose="020B0604020202020204" pitchFamily="34" charset="0"/>
              <a:buChar char="•"/>
            </a:pPr>
            <a:r>
              <a:rPr lang="en-GB"/>
              <a:t>Take 1 or 2 suggestions,</a:t>
            </a:r>
            <a:r>
              <a:rPr lang="en-GB" baseline="0"/>
              <a:t> then </a:t>
            </a:r>
            <a:r>
              <a:rPr lang="en-GB" b="1" baseline="0"/>
              <a:t>click</a:t>
            </a:r>
            <a:r>
              <a:rPr lang="en-GB" baseline="0"/>
              <a:t> to bring up the points on the slide</a:t>
            </a:r>
            <a:endParaRPr lang="en-GB"/>
          </a:p>
          <a:p>
            <a:pPr marL="171450" indent="-171450">
              <a:buFont typeface="Arial" panose="020B0604020202020204" pitchFamily="34" charset="0"/>
              <a:buChar char="•"/>
            </a:pPr>
            <a:r>
              <a:rPr lang="en-GB"/>
              <a:t>Give staff a minute to read these key points</a:t>
            </a:r>
            <a:endParaRPr lang="en-GB" baseline="0"/>
          </a:p>
          <a:p>
            <a:pPr marL="171450" indent="-171450">
              <a:buFont typeface="Arial" panose="020B0604020202020204" pitchFamily="34" charset="0"/>
              <a:buChar char="•"/>
            </a:pPr>
            <a:r>
              <a:rPr lang="en-GB"/>
              <a:t>Ask</a:t>
            </a:r>
            <a:r>
              <a:rPr lang="en-GB" baseline="0"/>
              <a:t> if they have any questions about what you’ve covered in this section, and take questions</a:t>
            </a:r>
          </a:p>
        </p:txBody>
      </p:sp>
      <p:sp>
        <p:nvSpPr>
          <p:cNvPr id="4" name="Slide Number Placeholder 3"/>
          <p:cNvSpPr>
            <a:spLocks noGrp="1"/>
          </p:cNvSpPr>
          <p:nvPr>
            <p:ph type="sldNum" sz="quarter" idx="10"/>
          </p:nvPr>
        </p:nvSpPr>
        <p:spPr/>
        <p:txBody>
          <a:bodyPr/>
          <a:lstStyle/>
          <a:p>
            <a:fld id="{AB3CA2E7-F72A-4227-8823-B39AD09B568A}" type="slidenum">
              <a:rPr lang="en-GB" smtClean="0"/>
              <a:t>36</a:t>
            </a:fld>
            <a:endParaRPr lang="en-GB"/>
          </a:p>
        </p:txBody>
      </p:sp>
    </p:spTree>
    <p:extLst>
      <p:ext uri="{BB962C8B-B14F-4D97-AF65-F5344CB8AC3E}">
        <p14:creationId xmlns:p14="http://schemas.microsoft.com/office/powerpoint/2010/main" val="3572144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37</a:t>
            </a:fld>
            <a:endParaRPr lang="en-GB"/>
          </a:p>
        </p:txBody>
      </p:sp>
    </p:spTree>
    <p:extLst>
      <p:ext uri="{BB962C8B-B14F-4D97-AF65-F5344CB8AC3E}">
        <p14:creationId xmlns:p14="http://schemas.microsoft.com/office/powerpoint/2010/main" val="21938071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38</a:t>
            </a:fld>
            <a:endParaRPr lang="en-GB"/>
          </a:p>
        </p:txBody>
      </p:sp>
    </p:spTree>
    <p:extLst>
      <p:ext uri="{BB962C8B-B14F-4D97-AF65-F5344CB8AC3E}">
        <p14:creationId xmlns:p14="http://schemas.microsoft.com/office/powerpoint/2010/main" val="2928203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a:p>
            <a:pPr>
              <a:defRPr/>
            </a:pPr>
            <a:endParaRPr lang="en-GB"/>
          </a:p>
        </p:txBody>
      </p:sp>
      <p:sp>
        <p:nvSpPr>
          <p:cNvPr id="4" name="Slide Number Placeholder 3"/>
          <p:cNvSpPr>
            <a:spLocks noGrp="1"/>
          </p:cNvSpPr>
          <p:nvPr>
            <p:ph type="sldNum" sz="quarter" idx="10"/>
          </p:nvPr>
        </p:nvSpPr>
        <p:spPr/>
        <p:txBody>
          <a:bodyPr/>
          <a:lstStyle/>
          <a:p>
            <a:fld id="{AB3CA2E7-F72A-4227-8823-B39AD09B568A}" type="slidenum">
              <a:rPr lang="en-GB" smtClean="0"/>
              <a:t>39</a:t>
            </a:fld>
            <a:endParaRPr lang="en-GB"/>
          </a:p>
        </p:txBody>
      </p:sp>
    </p:spTree>
    <p:extLst>
      <p:ext uri="{BB962C8B-B14F-4D97-AF65-F5344CB8AC3E}">
        <p14:creationId xmlns:p14="http://schemas.microsoft.com/office/powerpoint/2010/main" val="1813685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4</a:t>
            </a:fld>
            <a:endParaRPr lang="en-GB"/>
          </a:p>
        </p:txBody>
      </p:sp>
    </p:spTree>
    <p:extLst>
      <p:ext uri="{BB962C8B-B14F-4D97-AF65-F5344CB8AC3E}">
        <p14:creationId xmlns:p14="http://schemas.microsoft.com/office/powerpoint/2010/main" val="2730254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40</a:t>
            </a:fld>
            <a:endParaRPr lang="en-GB"/>
          </a:p>
        </p:txBody>
      </p:sp>
    </p:spTree>
    <p:extLst>
      <p:ext uri="{BB962C8B-B14F-4D97-AF65-F5344CB8AC3E}">
        <p14:creationId xmlns:p14="http://schemas.microsoft.com/office/powerpoint/2010/main" val="226884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41</a:t>
            </a:fld>
            <a:endParaRPr lang="en-GB"/>
          </a:p>
        </p:txBody>
      </p:sp>
    </p:spTree>
    <p:extLst>
      <p:ext uri="{BB962C8B-B14F-4D97-AF65-F5344CB8AC3E}">
        <p14:creationId xmlns:p14="http://schemas.microsoft.com/office/powerpoint/2010/main" val="41584853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ea typeface="MS PGothic" panose="020B0600070205080204" pitchFamily="34" charset="-128"/>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42</a:t>
            </a:fld>
            <a:endParaRPr lang="en-GB"/>
          </a:p>
        </p:txBody>
      </p:sp>
    </p:spTree>
    <p:extLst>
      <p:ext uri="{BB962C8B-B14F-4D97-AF65-F5344CB8AC3E}">
        <p14:creationId xmlns:p14="http://schemas.microsoft.com/office/powerpoint/2010/main" val="2395399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43</a:t>
            </a:fld>
            <a:endParaRPr lang="en-GB"/>
          </a:p>
        </p:txBody>
      </p:sp>
    </p:spTree>
    <p:extLst>
      <p:ext uri="{BB962C8B-B14F-4D97-AF65-F5344CB8AC3E}">
        <p14:creationId xmlns:p14="http://schemas.microsoft.com/office/powerpoint/2010/main" val="36252051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44</a:t>
            </a:fld>
            <a:endParaRPr lang="en-GB"/>
          </a:p>
        </p:txBody>
      </p:sp>
    </p:spTree>
    <p:extLst>
      <p:ext uri="{BB962C8B-B14F-4D97-AF65-F5344CB8AC3E}">
        <p14:creationId xmlns:p14="http://schemas.microsoft.com/office/powerpoint/2010/main" val="27455042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1"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45</a:t>
            </a:fld>
            <a:endParaRPr lang="en-GB"/>
          </a:p>
        </p:txBody>
      </p:sp>
    </p:spTree>
    <p:extLst>
      <p:ext uri="{BB962C8B-B14F-4D97-AF65-F5344CB8AC3E}">
        <p14:creationId xmlns:p14="http://schemas.microsoft.com/office/powerpoint/2010/main" val="971391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1"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46</a:t>
            </a:fld>
            <a:endParaRPr lang="en-GB"/>
          </a:p>
        </p:txBody>
      </p:sp>
    </p:spTree>
    <p:extLst>
      <p:ext uri="{BB962C8B-B14F-4D97-AF65-F5344CB8AC3E}">
        <p14:creationId xmlns:p14="http://schemas.microsoft.com/office/powerpoint/2010/main" val="3705506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1"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47</a:t>
            </a:fld>
            <a:endParaRPr lang="en-GB"/>
          </a:p>
        </p:txBody>
      </p:sp>
    </p:spTree>
    <p:extLst>
      <p:ext uri="{BB962C8B-B14F-4D97-AF65-F5344CB8AC3E}">
        <p14:creationId xmlns:p14="http://schemas.microsoft.com/office/powerpoint/2010/main" val="150697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48</a:t>
            </a:fld>
            <a:endParaRPr lang="en-GB"/>
          </a:p>
        </p:txBody>
      </p:sp>
    </p:spTree>
    <p:extLst>
      <p:ext uri="{BB962C8B-B14F-4D97-AF65-F5344CB8AC3E}">
        <p14:creationId xmlns:p14="http://schemas.microsoft.com/office/powerpoint/2010/main" val="22960553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a:p>
        </p:txBody>
      </p:sp>
      <p:sp>
        <p:nvSpPr>
          <p:cNvPr id="4" name="Slide Number Placeholder 3"/>
          <p:cNvSpPr>
            <a:spLocks noGrp="1"/>
          </p:cNvSpPr>
          <p:nvPr>
            <p:ph type="sldNum" sz="quarter" idx="10"/>
          </p:nvPr>
        </p:nvSpPr>
        <p:spPr/>
        <p:txBody>
          <a:bodyPr/>
          <a:lstStyle/>
          <a:p>
            <a:fld id="{AB3CA2E7-F72A-4227-8823-B39AD09B568A}" type="slidenum">
              <a:rPr lang="en-GB" smtClean="0"/>
              <a:t>49</a:t>
            </a:fld>
            <a:endParaRPr lang="en-GB"/>
          </a:p>
        </p:txBody>
      </p:sp>
    </p:spTree>
    <p:extLst>
      <p:ext uri="{BB962C8B-B14F-4D97-AF65-F5344CB8AC3E}">
        <p14:creationId xmlns:p14="http://schemas.microsoft.com/office/powerpoint/2010/main" val="3860775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5</a:t>
            </a:fld>
            <a:endParaRPr lang="en-GB"/>
          </a:p>
        </p:txBody>
      </p:sp>
    </p:spTree>
    <p:extLst>
      <p:ext uri="{BB962C8B-B14F-4D97-AF65-F5344CB8AC3E}">
        <p14:creationId xmlns:p14="http://schemas.microsoft.com/office/powerpoint/2010/main" val="245129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6</a:t>
            </a:fld>
            <a:endParaRPr lang="en-GB"/>
          </a:p>
        </p:txBody>
      </p:sp>
    </p:spTree>
    <p:extLst>
      <p:ext uri="{BB962C8B-B14F-4D97-AF65-F5344CB8AC3E}">
        <p14:creationId xmlns:p14="http://schemas.microsoft.com/office/powerpoint/2010/main" val="517836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GB"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7</a:t>
            </a:fld>
            <a:endParaRPr lang="en-GB"/>
          </a:p>
        </p:txBody>
      </p:sp>
    </p:spTree>
    <p:extLst>
      <p:ext uri="{BB962C8B-B14F-4D97-AF65-F5344CB8AC3E}">
        <p14:creationId xmlns:p14="http://schemas.microsoft.com/office/powerpoint/2010/main" val="771711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8</a:t>
            </a:fld>
            <a:endParaRPr lang="en-GB"/>
          </a:p>
        </p:txBody>
      </p:sp>
    </p:spTree>
    <p:extLst>
      <p:ext uri="{BB962C8B-B14F-4D97-AF65-F5344CB8AC3E}">
        <p14:creationId xmlns:p14="http://schemas.microsoft.com/office/powerpoint/2010/main" val="3556692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cs typeface="Calibri"/>
            </a:endParaRPr>
          </a:p>
        </p:txBody>
      </p:sp>
      <p:sp>
        <p:nvSpPr>
          <p:cNvPr id="4" name="Slide Number Placeholder 3"/>
          <p:cNvSpPr>
            <a:spLocks noGrp="1"/>
          </p:cNvSpPr>
          <p:nvPr>
            <p:ph type="sldNum" sz="quarter" idx="10"/>
          </p:nvPr>
        </p:nvSpPr>
        <p:spPr/>
        <p:txBody>
          <a:bodyPr/>
          <a:lstStyle/>
          <a:p>
            <a:fld id="{AB3CA2E7-F72A-4227-8823-B39AD09B568A}" type="slidenum">
              <a:rPr lang="en-GB" smtClean="0"/>
              <a:t>9</a:t>
            </a:fld>
            <a:endParaRPr lang="en-GB"/>
          </a:p>
        </p:txBody>
      </p:sp>
    </p:spTree>
    <p:extLst>
      <p:ext uri="{BB962C8B-B14F-4D97-AF65-F5344CB8AC3E}">
        <p14:creationId xmlns:p14="http://schemas.microsoft.com/office/powerpoint/2010/main" val="2224864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46BD24-E894-AF46-A571-DC43C531DE22}"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3B7E5-5D20-E048-A431-943C9BD6B2D8}" type="slidenum">
              <a:rPr lang="en-US" smtClean="0"/>
              <a:t>‹#›</a:t>
            </a:fld>
            <a:endParaRPr lang="en-US"/>
          </a:p>
        </p:txBody>
      </p:sp>
    </p:spTree>
    <p:extLst>
      <p:ext uri="{BB962C8B-B14F-4D97-AF65-F5344CB8AC3E}">
        <p14:creationId xmlns:p14="http://schemas.microsoft.com/office/powerpoint/2010/main" val="3060374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46BD24-E894-AF46-A571-DC43C531DE22}"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3B7E5-5D20-E048-A431-943C9BD6B2D8}" type="slidenum">
              <a:rPr lang="en-US" smtClean="0"/>
              <a:t>‹#›</a:t>
            </a:fld>
            <a:endParaRPr lang="en-US"/>
          </a:p>
        </p:txBody>
      </p:sp>
    </p:spTree>
    <p:extLst>
      <p:ext uri="{BB962C8B-B14F-4D97-AF65-F5344CB8AC3E}">
        <p14:creationId xmlns:p14="http://schemas.microsoft.com/office/powerpoint/2010/main" val="73855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46BD24-E894-AF46-A571-DC43C531DE22}"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3B7E5-5D20-E048-A431-943C9BD6B2D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06871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46BD24-E894-AF46-A571-DC43C531DE22}"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3B7E5-5D20-E048-A431-943C9BD6B2D8}" type="slidenum">
              <a:rPr lang="en-US" smtClean="0"/>
              <a:t>‹#›</a:t>
            </a:fld>
            <a:endParaRPr lang="en-US"/>
          </a:p>
        </p:txBody>
      </p:sp>
    </p:spTree>
    <p:extLst>
      <p:ext uri="{BB962C8B-B14F-4D97-AF65-F5344CB8AC3E}">
        <p14:creationId xmlns:p14="http://schemas.microsoft.com/office/powerpoint/2010/main" val="3823332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46BD24-E894-AF46-A571-DC43C531DE22}"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3B7E5-5D20-E048-A431-943C9BD6B2D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25585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46BD24-E894-AF46-A571-DC43C531DE22}"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3B7E5-5D20-E048-A431-943C9BD6B2D8}" type="slidenum">
              <a:rPr lang="en-US" smtClean="0"/>
              <a:t>‹#›</a:t>
            </a:fld>
            <a:endParaRPr lang="en-US"/>
          </a:p>
        </p:txBody>
      </p:sp>
    </p:spTree>
    <p:extLst>
      <p:ext uri="{BB962C8B-B14F-4D97-AF65-F5344CB8AC3E}">
        <p14:creationId xmlns:p14="http://schemas.microsoft.com/office/powerpoint/2010/main" val="554137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6BD24-E894-AF46-A571-DC43C531DE22}"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3B7E5-5D20-E048-A431-943C9BD6B2D8}" type="slidenum">
              <a:rPr lang="en-US" smtClean="0"/>
              <a:t>‹#›</a:t>
            </a:fld>
            <a:endParaRPr lang="en-US"/>
          </a:p>
        </p:txBody>
      </p:sp>
    </p:spTree>
    <p:extLst>
      <p:ext uri="{BB962C8B-B14F-4D97-AF65-F5344CB8AC3E}">
        <p14:creationId xmlns:p14="http://schemas.microsoft.com/office/powerpoint/2010/main" val="1701295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6BD24-E894-AF46-A571-DC43C531DE22}"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3B7E5-5D20-E048-A431-943C9BD6B2D8}" type="slidenum">
              <a:rPr lang="en-US" smtClean="0"/>
              <a:t>‹#›</a:t>
            </a:fld>
            <a:endParaRPr lang="en-US"/>
          </a:p>
        </p:txBody>
      </p:sp>
    </p:spTree>
    <p:extLst>
      <p:ext uri="{BB962C8B-B14F-4D97-AF65-F5344CB8AC3E}">
        <p14:creationId xmlns:p14="http://schemas.microsoft.com/office/powerpoint/2010/main" val="464244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6BD24-E894-AF46-A571-DC43C531DE22}"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3B7E5-5D20-E048-A431-943C9BD6B2D8}" type="slidenum">
              <a:rPr lang="en-US" smtClean="0"/>
              <a:t>‹#›</a:t>
            </a:fld>
            <a:endParaRPr lang="en-US"/>
          </a:p>
        </p:txBody>
      </p:sp>
    </p:spTree>
    <p:extLst>
      <p:ext uri="{BB962C8B-B14F-4D97-AF65-F5344CB8AC3E}">
        <p14:creationId xmlns:p14="http://schemas.microsoft.com/office/powerpoint/2010/main" val="3236810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46BD24-E894-AF46-A571-DC43C531DE22}"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3B7E5-5D20-E048-A431-943C9BD6B2D8}" type="slidenum">
              <a:rPr lang="en-US" smtClean="0"/>
              <a:t>‹#›</a:t>
            </a:fld>
            <a:endParaRPr lang="en-US"/>
          </a:p>
        </p:txBody>
      </p:sp>
    </p:spTree>
    <p:extLst>
      <p:ext uri="{BB962C8B-B14F-4D97-AF65-F5344CB8AC3E}">
        <p14:creationId xmlns:p14="http://schemas.microsoft.com/office/powerpoint/2010/main" val="322187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46BD24-E894-AF46-A571-DC43C531DE22}"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93B7E5-5D20-E048-A431-943C9BD6B2D8}" type="slidenum">
              <a:rPr lang="en-US" smtClean="0"/>
              <a:t>‹#›</a:t>
            </a:fld>
            <a:endParaRPr lang="en-US"/>
          </a:p>
        </p:txBody>
      </p:sp>
    </p:spTree>
    <p:extLst>
      <p:ext uri="{BB962C8B-B14F-4D97-AF65-F5344CB8AC3E}">
        <p14:creationId xmlns:p14="http://schemas.microsoft.com/office/powerpoint/2010/main" val="72978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46BD24-E894-AF46-A571-DC43C531DE22}" type="datetimeFigureOut">
              <a:rPr lang="en-US" smtClean="0"/>
              <a:t>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93B7E5-5D20-E048-A431-943C9BD6B2D8}" type="slidenum">
              <a:rPr lang="en-US" smtClean="0"/>
              <a:t>‹#›</a:t>
            </a:fld>
            <a:endParaRPr lang="en-US"/>
          </a:p>
        </p:txBody>
      </p:sp>
    </p:spTree>
    <p:extLst>
      <p:ext uri="{BB962C8B-B14F-4D97-AF65-F5344CB8AC3E}">
        <p14:creationId xmlns:p14="http://schemas.microsoft.com/office/powerpoint/2010/main" val="1272509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246BD24-E894-AF46-A571-DC43C531DE22}" type="datetimeFigureOut">
              <a:rPr lang="en-US" smtClean="0"/>
              <a:t>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93B7E5-5D20-E048-A431-943C9BD6B2D8}" type="slidenum">
              <a:rPr lang="en-US" smtClean="0"/>
              <a:t>‹#›</a:t>
            </a:fld>
            <a:endParaRPr lang="en-US"/>
          </a:p>
        </p:txBody>
      </p:sp>
    </p:spTree>
    <p:extLst>
      <p:ext uri="{BB962C8B-B14F-4D97-AF65-F5344CB8AC3E}">
        <p14:creationId xmlns:p14="http://schemas.microsoft.com/office/powerpoint/2010/main" val="3730797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6BD24-E894-AF46-A571-DC43C531DE22}" type="datetimeFigureOut">
              <a:rPr lang="en-US" smtClean="0"/>
              <a:t>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93B7E5-5D20-E048-A431-943C9BD6B2D8}" type="slidenum">
              <a:rPr lang="en-US" smtClean="0"/>
              <a:t>‹#›</a:t>
            </a:fld>
            <a:endParaRPr lang="en-US"/>
          </a:p>
        </p:txBody>
      </p:sp>
    </p:spTree>
    <p:extLst>
      <p:ext uri="{BB962C8B-B14F-4D97-AF65-F5344CB8AC3E}">
        <p14:creationId xmlns:p14="http://schemas.microsoft.com/office/powerpoint/2010/main" val="1243964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46BD24-E894-AF46-A571-DC43C531DE22}"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93B7E5-5D20-E048-A431-943C9BD6B2D8}" type="slidenum">
              <a:rPr lang="en-US" smtClean="0"/>
              <a:t>‹#›</a:t>
            </a:fld>
            <a:endParaRPr lang="en-US"/>
          </a:p>
        </p:txBody>
      </p:sp>
    </p:spTree>
    <p:extLst>
      <p:ext uri="{BB962C8B-B14F-4D97-AF65-F5344CB8AC3E}">
        <p14:creationId xmlns:p14="http://schemas.microsoft.com/office/powerpoint/2010/main" val="4268897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93B7E5-5D20-E048-A431-943C9BD6B2D8}" type="slidenum">
              <a:rPr lang="en-US" smtClean="0"/>
              <a:t>‹#›</a:t>
            </a:fld>
            <a:endParaRPr lang="en-US"/>
          </a:p>
        </p:txBody>
      </p:sp>
      <p:sp>
        <p:nvSpPr>
          <p:cNvPr id="5" name="Date Placeholder 4"/>
          <p:cNvSpPr>
            <a:spLocks noGrp="1"/>
          </p:cNvSpPr>
          <p:nvPr>
            <p:ph type="dt" sz="half" idx="10"/>
          </p:nvPr>
        </p:nvSpPr>
        <p:spPr/>
        <p:txBody>
          <a:bodyPr/>
          <a:lstStyle/>
          <a:p>
            <a:fld id="{9246BD24-E894-AF46-A571-DC43C531DE22}" type="datetimeFigureOut">
              <a:rPr lang="en-US" smtClean="0"/>
              <a:t>11/8/2021</a:t>
            </a:fld>
            <a:endParaRPr lang="en-US"/>
          </a:p>
        </p:txBody>
      </p:sp>
    </p:spTree>
    <p:extLst>
      <p:ext uri="{BB962C8B-B14F-4D97-AF65-F5344CB8AC3E}">
        <p14:creationId xmlns:p14="http://schemas.microsoft.com/office/powerpoint/2010/main" val="3196973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46BD24-E894-AF46-A571-DC43C531DE22}" type="datetimeFigureOut">
              <a:rPr lang="en-US" smtClean="0"/>
              <a:t>11/8/2021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B93B7E5-5D20-E048-A431-943C9BD6B2D8}" type="slidenum">
              <a:rPr lang="en-US" smtClean="0"/>
              <a:t>‹#›</a:t>
            </a:fld>
            <a:endParaRPr lang="en-US"/>
          </a:p>
        </p:txBody>
      </p:sp>
    </p:spTree>
    <p:extLst>
      <p:ext uri="{BB962C8B-B14F-4D97-AF65-F5344CB8AC3E}">
        <p14:creationId xmlns:p14="http://schemas.microsoft.com/office/powerpoint/2010/main" val="256333759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3.emf"/><Relationship Id="rId7" Type="http://schemas.openxmlformats.org/officeDocument/2006/relationships/image" Target="../media/image35.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0.emf"/><Relationship Id="rId4" Type="http://schemas.openxmlformats.org/officeDocument/2006/relationships/image" Target="../media/image31.emf"/><Relationship Id="rId9"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0.emf"/><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vimeo.com/554214687/b674f5496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8.emf"/></Relationships>
</file>

<file path=ppt/slides/_rels/slide3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emf"/></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vimeo.com/557660188/f530928ee0" TargetMode="External"/><Relationship Id="rId4" Type="http://schemas.openxmlformats.org/officeDocument/2006/relationships/image" Target="../media/image48.emf"/></Relationships>
</file>

<file path=ppt/slides/_rels/slide3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emf"/><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vimeo.com/554207296/fd5b13032b"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mailto:help@nspcc.org.uk"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304BAC-0A42-4E41-B535-76D4AEF81D7C}"/>
              </a:ext>
            </a:extLst>
          </p:cNvPr>
          <p:cNvPicPr>
            <a:picLocks noChangeAspect="1"/>
          </p:cNvPicPr>
          <p:nvPr/>
        </p:nvPicPr>
        <p:blipFill>
          <a:blip r:embed="rId3">
            <a:alphaModFix amt="10000"/>
          </a:blip>
          <a:stretch>
            <a:fillRect/>
          </a:stretch>
        </p:blipFill>
        <p:spPr>
          <a:xfrm>
            <a:off x="9383356" y="2367454"/>
            <a:ext cx="3556523" cy="3182152"/>
          </a:xfrm>
          <a:prstGeom prst="rect">
            <a:avLst/>
          </a:prstGeom>
        </p:spPr>
      </p:pic>
      <p:sp>
        <p:nvSpPr>
          <p:cNvPr id="15" name="TextBox 14">
            <a:extLst>
              <a:ext uri="{FF2B5EF4-FFF2-40B4-BE49-F238E27FC236}">
                <a16:creationId xmlns:a16="http://schemas.microsoft.com/office/drawing/2014/main" id="{B40965F8-4104-D342-B452-4258EE8EB4DC}"/>
              </a:ext>
            </a:extLst>
          </p:cNvPr>
          <p:cNvSpPr txBox="1"/>
          <p:nvPr/>
        </p:nvSpPr>
        <p:spPr>
          <a:xfrm>
            <a:off x="1055688" y="2099014"/>
            <a:ext cx="1795464" cy="422405"/>
          </a:xfrm>
          <a:prstGeom prst="rect">
            <a:avLst/>
          </a:prstGeom>
          <a:solidFill>
            <a:srgbClr val="FF1F64"/>
          </a:solidFill>
        </p:spPr>
        <p:txBody>
          <a:bodyPr wrap="none" lIns="108000" tIns="72000" rIns="108000" bIns="72000" rtlCol="0">
            <a:spAutoFit/>
          </a:bodyPr>
          <a:lstStyle/>
          <a:p>
            <a:r>
              <a:rPr lang="en-US" b="1">
                <a:solidFill>
                  <a:schemeClr val="bg1"/>
                </a:solidFill>
                <a:latin typeface="Arial" panose="020B0604020202020204" pitchFamily="34" charset="0"/>
                <a:cs typeface="Arial" panose="020B0604020202020204" pitchFamily="34" charset="0"/>
              </a:rPr>
              <a:t>INSET 2021/22</a:t>
            </a:r>
          </a:p>
        </p:txBody>
      </p:sp>
      <p:sp>
        <p:nvSpPr>
          <p:cNvPr id="5" name="Rectangle 4">
            <a:extLst>
              <a:ext uri="{FF2B5EF4-FFF2-40B4-BE49-F238E27FC236}">
                <a16:creationId xmlns:a16="http://schemas.microsoft.com/office/drawing/2014/main" id="{1BE5A3EE-D802-734F-B336-ECB5355257BA}"/>
              </a:ext>
            </a:extLst>
          </p:cNvPr>
          <p:cNvSpPr/>
          <p:nvPr/>
        </p:nvSpPr>
        <p:spPr>
          <a:xfrm>
            <a:off x="1067493" y="2725749"/>
            <a:ext cx="7002110" cy="749812"/>
          </a:xfrm>
          <a:prstGeom prst="rect">
            <a:avLst/>
          </a:prstGeom>
          <a:solidFill>
            <a:srgbClr val="12263F"/>
          </a:solidFill>
        </p:spPr>
        <p:txBody>
          <a:bodyPr wrap="none" tIns="36000" bIns="36000">
            <a:spAutoFit/>
          </a:bodyPr>
          <a:lstStyle/>
          <a:p>
            <a:r>
              <a:rPr lang="en-GB" altLang="en-US" sz="4400" b="1">
                <a:solidFill>
                  <a:srgbClr val="FFFFFF"/>
                </a:solidFill>
                <a:latin typeface="Arial" panose="020B0604020202020204" pitchFamily="34" charset="0"/>
                <a:cs typeface="Arial" panose="020B0604020202020204" pitchFamily="34" charset="0"/>
              </a:rPr>
              <a:t>St Gregory’s High School</a:t>
            </a:r>
            <a:endParaRPr lang="en-US" altLang="en-US" sz="4400" b="1">
              <a:solidFill>
                <a:srgbClr val="FFFFF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40E1BBB-3E75-0C4E-9AA7-0EF02196B963}"/>
              </a:ext>
            </a:extLst>
          </p:cNvPr>
          <p:cNvSpPr/>
          <p:nvPr/>
        </p:nvSpPr>
        <p:spPr>
          <a:xfrm>
            <a:off x="1530983" y="4241547"/>
            <a:ext cx="7931274" cy="749812"/>
          </a:xfrm>
          <a:prstGeom prst="rect">
            <a:avLst/>
          </a:prstGeom>
          <a:solidFill>
            <a:srgbClr val="12263F"/>
          </a:solidFill>
        </p:spPr>
        <p:txBody>
          <a:bodyPr wrap="none" tIns="36000" bIns="36000">
            <a:spAutoFit/>
          </a:bodyPr>
          <a:lstStyle/>
          <a:p>
            <a:r>
              <a:rPr lang="en-GB" altLang="en-US" sz="4400" b="1">
                <a:solidFill>
                  <a:srgbClr val="FFFFFF"/>
                </a:solidFill>
                <a:latin typeface="Arial" panose="020B0604020202020204" pitchFamily="34" charset="0"/>
                <a:cs typeface="Arial" panose="020B0604020202020204" pitchFamily="34" charset="0"/>
              </a:rPr>
              <a:t>Statutory Safeguard Training</a:t>
            </a:r>
            <a:endParaRPr lang="en-US" altLang="en-US" sz="4400" b="1">
              <a:solidFill>
                <a:srgbClr val="FFFFFF"/>
              </a:solidFill>
              <a:latin typeface="Arial" panose="020B0604020202020204" pitchFamily="34" charset="0"/>
              <a:cs typeface="Arial" panose="020B0604020202020204" pitchFamily="34" charset="0"/>
            </a:endParaRPr>
          </a:p>
        </p:txBody>
      </p:sp>
      <p:sp>
        <p:nvSpPr>
          <p:cNvPr id="8" name="AutoShape 4" descr="data:image/jpg;base64,%20/9j/4AAQSkZJRgABAQEAYABgAAD/2wBDAAUDBAQEAwUEBAQFBQUGBwwIBwcHBw8LCwkMEQ8SEhEPERETFhwXExQaFRERGCEYGh0dHx8fExciJCIeJBweHx7/2wBDAQUFBQcGBw4ICA4eFBEUHh4eHh4eHh4eHh4eHh4eHh4eHh4eHh4eHh4eHh4eHh4eHh4eHh4eHh4eHh4eHh4eHh7/wAARCADCAh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6ooooAKKKKACiiigAooooAKKKKACmt94U6mt94UALRRRQAUUUUAFFFFABRRRQAUUUUAFFFFABRRRQAUUUUAFFFFABRRRQAUUUUAFFFFABRRRQAUUUUAFFFFABRRRQAUUUUAFFFFABRRRQAUUUUAFFFFABQOtFA60ALRRRQAUUUUAFFFFABRRRQAUUUUAFFFFABRRRQAUUUUAFFFFABRRRQAUUUUAFNb7wp1Nb7woAWiiigAooooAKKKKACiiigAooooAKKKKACiigDNAAOaT9K2vC+iPq16qNuWEH5iO/tXtnh3w/p8Olpp32W3e3x9x4lfPucjrWE8RCD5TqpYSdVcy0Pnn+dX4NE1ie0F1Dpl1LAeQ6Rkg12XjfwlY6Z4xS2tojFA6CXYCduPbPTnPFd14GhiZVhSIBR0GKmpiFG1jalgJTvzOx4M6OjFXRlYHBBHINJ+Br3z4t+EdOvNMs7vy/IujcrHvRQC6kHIPr0qjoPw48L31t5T21wZMY3iZgc+vpR9Zj8yfqFRt2eh4jRXYfE3wTceD7+Eq7T2FznypWHzKR1Vvf+dcfXRGSkro5JwlB8sgo/A0DrW74Y0eDVLhUuPMwWAAU4/XrSlJRWoU6cqkuWJhAHPSrWm6ZqepM66fp9xdbBlvKQnb9T0H413fi/wZpumaOby2imBGAT5hbBPfnrVr4er5qR20khZE+7GD8v1x0z71jPERUeZHVDA1HPlloed6jpepabs+32E9sJM7DIuA2OuD3qoK+nL/AMI6d4h0hrC8jIUjKOv3o3xww968DPhHV/7ev9JCRobGQrPPI22NR2O73HQDk1VKspojEYWVF90c+aK6jVvA+sWmnPfW7Q3sMeC/khsgeoBA3D6flXLmtVJPY55QcdwooopkhRRRQAUUUUAFFFFABRRRQAUUUUAFA60UDrQAtFFFABRRRQAUUUUAFFFFABRRRQAUUUUAFFFFABRRRQAUUUUAFFFFABRRRQAU1vvCnU1vvCgBaKKKACiiigAooooAKKKKACiiigAooooAKdCpdwq9TxTe+K0/Dtt59+gxnFTN2jcunHnkkeh+BNPEVshCkGvV/D1nkAvwT0+lcf4Us/LjiRgRivRLONIbZpmbChc8+leSnzO59Eo8seU8y+Iqx3vxAaGLkQQRxnHryT/6EK6fwNZLbzqxjOMcZHFcf4bZ9Y8Q32qsN4lmdgfQZ4/TFeoeHrdVXdnGKpasp6I5n4qXjSarpGmp1y1wwHbgKP61u+BbNI43aT5mwTXD+Ibv+0fiNc7TuS1VYFx2I5P6k16P4SiYr83ORikvjE9Io4b9pPy18GW6uAXN8mw+nytn9K+d6+gP2kLPUNQtdGsrC1muX82SRkiXOMKBk/nXhF/p97p8/k31nPbSEZ2yJtr0aLXJa54mMUnUcraFZetdj4Hk26rAp6FgK44d66jwgzLqMDp6iliPhLy+/tT2vxrp6XHg278tS2YD09QM15J4GvHt9Sibd8u4ZFe22B+3aO1rIpxJGeCO+Oa8G0+JrTV5rXGDDOV59jXJ9hnrWaqJs+k9IlVkQq3VQxrxXVbx9R8e36ytiIXRwo6ZAC5PqcAV6P4Uvmlto/MbtivJ/EyvpfxAvkbgNMJR7hqlax0KnFRkrntfg+xRoBuHyBc15p8fPAMNhAPFOj2+2F5At7Gg+VSTxIB2yeD74r0PwHqkb2u3dxwRXW3Nna6zpdxp14oe3uo2jdeuQwxSp1HBmOIo+0i4s+K/pzRV3X9Nn0fXr/SrlSJbS4aI574PB/EYNUq9VO6R4DTTsFFFFAgooooAKKKKACiiigAooooAKB1ooHWgBaKKKACiiigAooooAKKKKACiiigAooooAKKKKACiiigAooooAKKKKACiiigAprfeFOprfeFAC0UUUAFFFFABRRRQAUUUUAFFFFABSUtA60AA5Ndv4C0W4mnimVQQTnFchZQtPcpGq5ycV7b4AsDbQQ5B4HWuTFTsuU78DSu3I6rRrN0KK8R3D+7U3xI1aPSfCV3HHIv2iZPJiHqzcfoMn8K3dIhBHmHnvXnfxlmW78UaZpK4IhQzyADuxwv6A/nXFGyPVlK4fDfSLiHTwcZB5rvLWY6fpdzdXG5UgjZ2yOuOazvCMTR2aJ0B9au/Em7XT/h7qrj78sJiQHuX+UfzpxIm2eSeAZ3vtVmvJw2Z5TMSfViT/Wva/DDnHHA6/jXlnw5tVjt04yOK9f0OKGKzlmZVACHOe3HWmt7inKyOT8Q6gLrxY9tG+RboFOP7x5P9Kz/iToVrq3gu7Nwg8yGEzQyY+ZGUZ/LtisnwbI+o6neahjied3UE9ieP0xXaeLYGTwRqXB/49Hxj/dpwbTubThGUeVo+fPC3hGPVUZXZxLjjB4FWNI0qfS/EI026RkdX4J7jsRXV/CuMm7bPQjOT9a3/AIv6akdtpfiC2XE0Uwhlx3VskZ/EfrVSqSle7J+rwpNOC1Ok8MfJiOT04ryHx1ZrpfxBuo9u2OcrMv49a9Y0FZLiK3nXaPlGRXFfH/S1tL/RNSGSZg0Ujds9RRSe6Iqy1TNfw/L5dsjxkYwOM81xfxcR18RWV+YmVJ4gpYjqQa63wPJFPZRr8owBkCtT4neHW1jwcZLdd1xanzUx7dR+VTStdmldtozfhvKfs6fMMYx9a9R0e6TzQh4IHGT2rwn4Z6pn9ydwY8Y9DXrlhJNtikGDjjOKzfuuzK5+ZXPIv2mNFWy8V2utRR/ur+HbIwHHmpx+ZUrXk3c19WfFbw0PFXgK4jiBe+ts3NsB3ZRyv4jI/EV8qfxEEEEHuK9LDz5oW7HhYuHLUv3CikFLW5yhRRRQAUUUUAFFFFABRRRQAUDrRQOtAC0UUUAFFFFABRRRQAUUUUAFFFFABRRRQAUUUUAFFFFABRRRQAUUUUAFFFFABTW+8KdTW+8KAFooooAKKKKACiiigAooooAKKKKACgdRRTkXcy80AdH4JsPtOoo3YH0r3TQbXyrdFVfm75rzD4Waf510JGLIB0JHBr3G20zZAhDYbHBHSvLrS5ps9zDRUKaNPS49kI9hnNeNSTNrnjq/1NT+784xxn/YT5R/In8a9Q8Yak+g+EL+6bHmiErEQerHhR9cmvK/CirFEgAyxGTx14rOxqnq2dzZ6tHa6hYaXCv2i+u5lht4VPLO3Ar1XxL8MbHxF4Y/svUtSuYLrKyeZBgorr0GDyVz9Pwr5en1PVNJ+Jekana2rXF1bXUUsEKgkuQeFx78ivtq1uGuLaK4eCSBpUWRopBhkJGdp9x0/Cu7D042d0cOLqzi48p832Xh+68NanJo2oIVngbG4Dhl7MPYium8QXf9neB9WugQGW2cDPqRgfzqx8UtVF94vOy2kjS0UW+9lILkHJPPbJ49hXJfFfU0t/B8GnqfnvZ4029yoOT/ACrCcUpNI6ISlKMXIyPhlCv2GLb14BHtXd+OyE+H+qSAc/Z3wPwrC8BWUUdoqsozx0re+JFsT8OtU8piu23ZvXIHJH6VlFKx0c3vI8s+HqrbKJDnGMA/iK7L4lW/n/Dm+kTrE0cg/wCAuP6VzngyNZdDwsbBl5Bxz1rrfGkc0nw61RUQnFtk54OOP8KUOp01ZIzPh1dmbT4wxGemaf8AHjTxeeBBeKNzWciyg+2cH9KyPh2zQWfzYG3uam+IfiaK90tfDkOxmviI3fP3Rkc1dPc46u5y3w+uTgx8kdjXruiTRzwPavzvXBGeOldToHgzwzoOkxaXa6bbvEqANLKgaSQ+rMeSTXJa5bRaH4sFnbBzFIgdBnkA9j/nvV1aDp+8mZ0cTGs+S2p4dawv4f8AHF/p8nyqs7FM8fKx4r2PQbwNAu7jgEfWuN+O+iiy1XS/EUIIW4Ihm+vbNafh+fOlpJngLzzWNX4rm1J3jY9M0iddxUtjpXzJ8dPDA8N+OLiW3QrZajm5h44Uk/Mv4H9CK940DVIZphE0gBxwO5NYH7SejjUfh7HqSj9/p1ysmR2jb5WH54P4Vrh3aS8zmxlK8H5HzOOlLSDpS16R4wUUUUAFFFFABRRRQAUUUUAFA60UDrQAtFFFABRRRQAUUUUAFFFFABRRRQAUUUUAFFFFABRRRQAUUUUAFFFFABRRRQAU1vvCnU1vvCgBaKKByQqgljwABnmgBCcDNS29vdXTFbWzuZyOvlRM+PyFaHhPR21zxTp2hyO0DXVysLkjBXnn8eK++/DXh3QvCOgxWGm2ttaW1vEN8hUDOByzE/zp20E3rY/PBtyuUdHRx1Vhgj8DRX2t8Tvht4S+KHh97/RJ7FdSQHyL21wVcj+Fsda+NNZ0290bVrrStRheC6tZTHIjdiP6UguVKKKKBiUZFKOTjFd9ovw8OsaLbXUF29vO0eXDrlWOTz6gYwKidRQ3Lp05VPhRwFWrBPMnVRz7Va8R6HqGgX5s9Qh2NjKsOVceoNWfCdr516hPTdxUzmuVs0pU3Koos9o+GmmLHp8LFQTwa9VtLONoQdxXua4rwLGixwQIQ0jdFHeuyvp3sYCJkKHHANebZ2uey9Hynmn7QV4qxabpokyJJyzrnso/xI/KuZ8Hx6xql/FpPh+xe8uWGDxhIx/eZuij3Nal/oOpfEL4uW2iQS/Z4be3M1xORkQxk8nHcnAAHqa9zln8KfCfwo9tZRI0qLuESkGad/7zn+p4HauiFNStJuyOedbl92OrD4c/DvTPCzrqt9NHf6+/ytcyDAiz/BED0+vU/pXoEbYAHU18zeAPGGveOfjZodxqlwVtYZ5JYrSMkRR4Rscdz7nmvplgAzcdDXbSlGSfKefXhKMvfepneJ9BsdeszDcqFnVcwzAfMp/qPavm/wCM1jcxeNdK0udeLaDecfdZicZH4Cvafi74h1nw3FpGoaTtdEnZrqFvuyx4HB/xFZ2px+HviroJ1HSrqNNQsmKgnh4Wxkxv/sn1/Ed6xqxU24x3Rvh5SpJSlqjkPDEYtxGPUCtb4hy+V8P9V3Y/49yv1zxUel6VPbSC3mdo5Ymw6t2NR/EmN73w8+iQ3FtFdXzJDB50uxXfevy5Pc8ge9cKWlj0U1dNbHK+A40axAGADnNdxqdqt54O1K228yWki8f7hrlvCuiatp0x0u7sZ471OTGF3DHrkcY/Guj0zUI/s9xAzfMEKnuOmKUYtKzKnJSu0zzD4fyxTaNI0z/MU3L9KyNA0s694yFvZQtO0eWbk7UXPUnsKreCrbU9YvhoOkxbpi7IX/hRQTkk9gK9FuNS0nwQIfDPhfE91K2dR1Jhy7Z52+uOg7D9a0gktXsZzlLVR1bPUdJhvINJggvrz7XPGm0zbApb04HoOPwriPGGl38HiBdZLmeOVgG4+5joD7ehrvdNQrpVruznylJz3yM1ja1f/ZdUSzuoxJa3EQ5x0OSD/Su6uk6ep5uHnKNXRHM/EzSRrvw4vP3e2aGLz4wOzKM/0ry/wDqf2rTBDI5y6YA9697ltlfSp7dX8yJ42UH2Ir5m8H3Btbie2bnyZpIx7YY1wVItR1PRpNOWh6To81sL0BlHmxn+Hrmu81HTodf8N3GlTKVguoGiI+o6/nivP9AVWmEgQ+p4r0vQSfJXnOMVjG6OidmfFmoWktjqF1Y3AKzW0rROP9pTg1Xrv/j3pi6d8S9QkRcR3qpdDjuww36g/nWJ4V8LS61IPNmNvEemFyWr1faxUeZngKjKVRwijm6WvQPiZ4Fg8OaHp2qWJd4W/c3LE5/edVb2zyMewrz88GrhNTV4kTg4PlluFFFHaqIEpyK8jbYopJG9EUsf0rpfhl4K1Tx54pg0bTg0cf3rm4xlYU7k+/pX2z4B+H3hnwVpMdjpdjbmUAeZczKDJIe5JP8AKmB8ANuRtkkUkbejqVP60lfQnx9mb4ifFiy8CeFbG2JtWAurmKJfv/xFmHOFGfxNeb/Fz4X698PNRxdK13pkn+pvUX5SfRv7ppCucJQOtJSjrQMWiiigAooooAKKKKACiiigAooooAKKKKACiiigAooooAKKKKACiiigAooooAKa33hTqa33hQAHpXr/AOyf4Ws/EXxEmvL9RLFpUQnSMjgucgH8K8gr039mvxlD4P8AiGpvWCWOoqLaZz/Ac/KfzP8AKnET2PUP2kPBGm+FdV0/4m6NcQWU0V5G11aZ2+eQeqD+9jORXu9s+n+LPCSMHV7PU7LDFT2deelebftR+BtW8a+D9On0HN1Pp8pmFurf61GHUep71o/s06X4k0b4bxWPiO2ltpYpn+zxS/fVOwPpT6WEtNTlf2XPD1/4U8R+MdDu79GS1uMRWpf5sdRJt7AjH61xX7aGjWdn4p0nWLcKk99AyTBR94q2AT+dbP7TmqXngf4oaB4w0KXyr6a3KXCA/LMiN0Yd85NeNfFzx7ffELxKNWu4Ps0EUQit7cNkIvc59SaVwijj6KlsrW5vruOzs7aa5uJPuxxIWZvwFEVtM92bUxssqsVZSCCp9DU3LSu7I1vBWjHWNcigYkRL8z/h2r6P8O2kcNtFCiKoC8AivOvhzo66ZbqcAzScsdteraajNEN0J6dSK86tPmke1haXJDzOB+PGkxXHhF77ywk9o6srD0JwR+RrzXwpGLeBJnwMDOfevYvi9sHgPUUc8PsVQfUsOK8s8H6Mdc12w0k3H2WCWQCWQnAVR15PTgGpUm4cpcqajUc7dD1L4BG7vPEN5fyW87wLCY0mx8iHI4+pFeu63pR1aGGHcECvknHauU+HmsW2oeKZ9H0OJbfQdIt/KiVB/rXJA3E9ccNj1zmuk8YySfZ0s0nkiWZWB2cE/j+NdaUI0bbo4qrnOuraM858S+MtG0W6v9F8Esn22aQR6jqiHLMU42IfbpkcDnFcD4ovmazfzJGaR+rM2ST6k1e1P4b32hj7Rp+oC5tiSxaVTvUk98da5HWrbU47xY59jA/3W4rjlNzlvod1OnGEbvc9H/ZosWk+IFvdEcRQStn/AIDj+tfULDJb0zXz/wDssL52uatJtG20s0TIOfmd/wD7E17pDdl9duLAY2x20cvvuZmz+mK9DDpRgkeXi5c9R2OS+LcKzWcaN9zyJCT6dK+ZvhtqGr6J4kk1LQ7oRP5zh0flJU3fdYdxxX0V8ftROleHDcf9MJV/Hivm/wAAzIjQgnHAz9e9cmIk1NtHfg4qVPlZ9G+HtatfF7mG7hTTNXjA8tXbMdwv+y3qPQ8/WuU+IvhttW+IPhXR9XsLxdMe6LzyxKSjMqllUsOgLKMmpNHitryEJIodeuc1S07x14u034iaV4V0+5XU9PurpYXW4GXijwS5D9eFUnnNOlJSa5iK0ZU0+XY9j1uE3OnXNsJWiV4irOvXbjOK8v0DQ9SvEczQPa27A5kkXaSPYHmvTfEl3cWWmT3VmsbOmDhxwFyM1zEOoXl5DJJcOPXCjArXE8vOrmGF5+R2seOHVdN8NX2qeHPDcLxQrKUu72Rsz3DdWGf4UyeAMZ5NZGh79Y8VxQwrkl1VfqTWH8QrtbPx3rMcZx5kitj6oK639nC3a/8AFzylcrbRGZyex6L+p/SueznNHapRhBtH0LMiwwxxr0VAo/AYrhPiKTHPp02SOZEP6Gu8uGyoB6964T4uQTP4cjuLcMzW9wrEAZO08H+YrtxCvSZ5uFlatEs6LfGWz+Tk7eATXmOqeB9P1W6vr/wfcJ9rimJvdPeT5g+eq56Z9Oh7V0HhTWYrYAXTMpxyGGK5vwzaT3PxxbVtMeRbEW7Pcuh+R+NoQ+uSRxXFSlz+7I760fZvmj0PUtFht9M8LWMcsYiAgXzg4wS5HzA++c03RJ0ddo49PpSeJUjvLL7MW2s+XRx/CR0/nXNWV1qNjhbi1OV4ypyD78VeIspKK2Jwj5lKT3PLPj5NHe+OrWM4PlRFWPtnNVPCN1FFdKpVjnisn4hXz3Xje6mmUrj5RU3hUxfbBJIflA6Z71E17qN6KXPJr+tD2LVdIbxN4Fv9F+UyzRboC3QOMFefqB+dfMdxHJDcSQTRtHLGxV0YYKkHBB/EV9WeC7qNoE8tewxXmn7QvgpoLp/GOmxFracgXyqP9W/AD/Q8A+/PetcNUt7rOLG0m/eR43SVZ0qwvdU1KDTdOtZbq7nbbFFGuSxrq/iV8NfEXgGGyl1lA8V3EG8yMZWOTHKE+v8AOu080+of2WvCtvoPwtstQ8sfbtVJnncjnb/CPoBXg/x7+IXibWvihe6RZ6hcadZ2Nx9nt4Y5fLG4EAsx9ye9fQ37Nmv2+u/CPSUjkU3Fkpt5lHUFa4L9o34K3WvahceLvCqiS9kXN3ZjjzCB95P9r1FEkTc7b4L+C9K+HvgmfxBqWoQXOo3MZudQv2fOB1Kg/wCcmu2hk0Hxp4Y3jyNT0q+TDZAZW9vY18XaJb/E3W9LT4c29rqos5LgF4pomUR+xY9FHXHt6cV9c6Baab8MPhZHBc3CC20m03SuTje4GT+JNPcD4y+Meg6Z4Y+JGq6Hozu1lbOAoc5KkgErn2zXJjrWj4n1abX/ABHf61cf628neUj0BPA/AYrOHWkULRRRQAUUUUAFFFFABRRRQAUUUUAFFFFABRRRQAUUUUAFFFFABRRRQAUUUUAFNb7wp1Nb7woAWmsAwwen1p1FAH0B8EPj9/YdlFoHjKOa5tIgFt75RueMejjuB6/5PruqfHb4a2dj9rj1pbxwuRBAhLn29q+IT0rsPhP4Jh8deJRpU+vW2kgAEeaCXkHcL2J+p7j609RPQd8V/G+ofEnxm2oNaSRoo8qytEBdlTPHTqT3rt/hn+z14l8QiO/8RTHRNPYZCMuZpB7D+H8a+jfh58LvCfgeFRpenxz3pUb7ycB5GPsT0rX8f+ILjwv4ZudZt9FutVkhUsYLcDOPU98fSiwil4F8CeFfAdmqaPYQRS8K11NhpHJ9WPf2rh/jV8NNElL+NrLyLG9gIa5XbhLgdOg/iqv8A9b8S/EbWr/xl4hcw6dauYNOskGI0fu/uQOMn0qL9qrxYNN03S/DcLfvbqb7ROAcYReB+tTNJxZpSb50YGgxxzMjR7FIHA25rsI5m+z7Qm11HUHINeZeCtYS4lhtowzzSkKiKCSSa9AvXutHuBbanEbVx/z0U4PuD0NeO4ys9D21WhdK5wvxjuPtml2VghCme43tz2Qd/wASK5rSbMW8LLY2zzzkYD9v1rX+IMazeJ7a7Moms2ixGIvmCNn5hn34PNWrO6S1t/8ARoTux1bGKmLeiZ0ykjrf2c7K4srHXr6+AVvPRGPYBVLHn8a9B8TiORLO4Vd6sDs9OcGvNvB+vS2XgPW7ee38y9uJ8xQw43MjKFY+nABrrdH1y1uvB2kx3m+C7jBjkilBBXaMAn2xiuydWPs+U4OSXtee3Wxbuo0exkEoG0r8wPpXiHxAs/sUs0ifdTOz/Cvb9TR5NOfyQH+TjBzmvKdahXXI5LR/llU856jFcnMnY611PQ/2TdLNn4Gv9RdcveXu3JHUIv8AixrW8HeJlvvjfr1gJAYzG0EQJHJi2j+e6tT4KRx6V8MY1k6W0szSe2OT+lfO/g/XptB+L9hrl4zIkuoMZt3aOUkMT+DfpXe5csYHAoc86jPfvj5pkF/punJcIskXnOjo3IYFR/hXnWl+FdHgjRYbCEKOm3g/nXqnxsbbpWnsoBBusfhsNefxX8YQRxgkjrjpWWJS5zXCXVJEGuWs2l6RNeafGXCIWK7sHj09ab+zro1xql1c+NL9D+7Lw2xfu7YDMPoPl/4Ea1ZWa/sZYZIyiMuAa8+8C3Umg/GbRdNbUrpNOIuGe389hHny3IyucdaWHcedFYjm9mz6QvYPtNpLCed6FeT04NeSw+JoRJPaKzho2KFQvO4cGs3SPGGr638PfECS6hdRanbXSzwOH2sIXcYAI/hHI+hFYugLK5ea4keSWUlpZGOWZj3NPFTU2uUWEpumpcxxniXwT4l1vxRd6lCsIjnPykvzgDABGOtd18DbjS/AsWrp4lkks9Qu5Y4o1aFmyig8ggEYLN+lddoMLbQzr3p3jPS7W90tRLEhcMGRvTBzUxnJO6KnTjblZ3c9xbrcRW0kqrLMC0anqwHX+dYfjC50+LSJ4byQrHKpTKqW57frin6hIH8XWqlc+XaNg/7x/wDsawvHUiy2MkHU7uCa6q1VqLOKhRTmkzwnxvqkrXHkQybUUfMw/ir0b4H2e3QJ9RcEGZyiZ9F6/qf0rybxvC9vqPk7gd3Oc9BXtOi3C6J4U0TT4UJeSBCxHbIyx/EmuailH3pdDtxM+aPJHqdNfL5kAkz90kcde1UZSPI+UFiBghutTDEsO4HGGPOfpVDUp4beIvLKD9DzSqSbnYVBKME+p8/fFZFXxVLIoKFiCR71laTcOLhRF+gyfwFbvxX1W1v9REcBVyhOSFwR7Gq/hK1hjeMSXEcbYBO6tZNKnqTTb9s7bHp3gKa+2Rj7HNjGdzsFz+FepWNst7ZS215bxvBMm2SJ/mDAjBBrhfAdldalfW+n20sIMnAdmwo/z6d69ttPCmmw2aRyGWWcD5rgSFGJ9gOAPbFZUaMqiuh4rExg7HgHgG60f4RfGKfR9QsoDpuqAPZX7rl4ATjyyx7Z4z/jX0L4u8P6V4w8MXGj6lHHPZ3aZVxyVPUOp7EcGvPviv8ABaDxxHbSJ4hltLm0VxCzxK2Q2MhiMent1Na/wm0vxp4R06Pw74mlj1a1ibFrqEBJKr2Dg8j6/wD169KF+X3tzxp2cm47HzpZXvib4AfEmWymR7zTJeSvRLiLPDL/ALQ6EV9N+BPib4Q8X2Mc2n6pbxTkfNbzOEdD6c0/4teA9N+IHhabTLoLFdoC9ncY+aJ8evpXwt4n0HUvDOv3Oi6pFJb3tq2GGSMjswPoR0p3JP0B17xT4e0KxkvtU1awt4kUkkyLk/l1r5H+P/xdm8eXn9k6SsltoEDZAJw1ww/iPt6CvJG3N96SRh6MxNL2pMaQg4GKUdaKB1oGLRRRQAUUUUAFFFFABRRRQAUUUUAFFFFABRRRQAUUUUAFFFFABRRRQAUUUUAFNb7wp1Nb7woAWiiigAp0MssEyTQSyRSodyvG21gfUGm0UAepal8ePHV14UtdDiuEtpYhtlvEGZZVHQc8D3659q9t+A/xqsvFsMegeIDHa6wiBUdiNlxx1Ge/tXx+elei/s76t4b0T4mWuoeJNyxKhW2kwNiSnjLf0+tUnclo+3NLsbDSoDFZ28VpD5jSsiLhQScsa+HfjT4nbxT8TNW1COQm2imNvbc8eWnGfzya+rPjr4sh8M/Cm+1a1mUzXifZ7R1PDNJxkfTk18o/A/wRc+OvG0Nh8y2URE15LzwmemfU1E9dCoOzue8fsw+DGj06PxVqEX3xi0Dj/wAf/wAK9m1i00nVIhpmpx28vnAssT43HHUr3GParNjaw2VjBZ2saRQQII41AACqOgryf4xeGPF02sjxFpl09zBCBtghyssSj0H8XvSSUI7DbcpXuVPHPwvvLVjcaXK11Yr8xh25kT8vvCuYstOijA+UZHXI6Guw8C/FZlAsfEETyGMY84D51PowqXw/ZP438QX90T9ktz85KIOCeEHv6n8a5p0oSa5dzrp1pwXv7I5u3gGc7QAO9X7cPHja2V9Mdq2tX8Javpqlggu4B/HAMkD3XqPwzWMoG3h/mHasZUrbo6oV1LZlzTrhrWbzIjsU/fjJ+X8PSodW0G21K8+22kotLwjp/C/1H9aliUMoGMjvmpvKwPkYj2z0rBwW5t7RmD/bGt6Lb3eltDPHbTDE/kkMrZ6n1HFcVrOnaNrNwGmuPJcdOcHrXa+JYrjZ5y4DdznGRXLTXF1ho5rVs44YYNJtrqUkrXNHVvGWpanZ2Oj6pqUMtvYgBG2gM+F2gsQeeKS01+3GFsonn2nGQOD+JrBY2dwyjULMeYPuyCPaR9a1NItoz/qWUEcD0b3pyk273CNkrWO00TUZ3XfJa53HGAegryT4sTRT/EeNY4HheOABgRgkk5/KvVNEZwQrjBz1rz/47W6L4l0S4QBXeF0ZwOSAQQPzJrWD0Jv7yOm8Mack1oHJC/LzjoR71oCwS3vlVMCEnr9aw/CUsjW6rubGPWushjDspfnHcms7aF81mzX0mHZCc54br61DqT/bY2t4RjaOpqtdTyxxAI/y46jiqCtNsLGQgewqloQ5GzcS3B1xNQkwgEQRgT3HX+ZrnPGniC1t4Wjgj+0TsT9F/GqWraisEZee4Zyo+VS3f6V59ruvlndYl3SNwCR0/Chty0Iikn6GVPDDPqEl7qzEFznrxj0FdJdeNJJ1hjhhVREiojMOSB0wP61xrRzXMpeWQsewPatvSdHaRt7LkdfrTcR31udHaa7fXwAlZ2UD7iMQPxxWiIri7hMXlxorDuSTTND0tpJVt7aF53bhUjXJNeleH/h7q80ayXklvZqRwr5Z/wAh/WqhSlN3SInXhTVrnl1n8OtDuZWmvY2mkY7i3mHAP0r034d/Cvw5tTUbi3t3QMQIl5JI/vn9cDt3rWv/AAZqWnwmaKSK8jUZYRKQ4Hrg9fw5qx4Tvv7NuFLNm0lwJPRfRvw7+30rojC0rTOWrU5oXgZ+teHU0jXWFtGiW0wMkBAwV5GV/A4/Meldp4Z1ZruIWl0f9LRdwJ/5ar3b6juPx71d1zT11HT2hVgsykPC5H3WGcH6HofY1yce5o96hre4hbP+1E4PI/z1Bpt+xnf7LJjavDlfxI1PHuo+INC0ibWtFsRqi26lprHgOyjqyH19u9cH4Z/aJ8C6qyw6jHc6RPnDC4U7Qc4wSOBXpfhjXbTXLOUxyRG4tpDDdRA52OOCPp/+r3r5r/ao+FsOjXUnjTRBDDaXD4u7fIGxyfvKO4PcV1HF1sfSGn+KvDd/pz6hZ61ZS2yIZHkEwwF65r5K/aT+IWg+OPEcSaJpsZSyyn9pHhp/UD1X3NeTRSSRoyRzTRqwwwVyMj0OOtNobGhaKKKQwoHWigdaAFooooAKKKKACiiigAooooAKKKKACiiigAooooAKKKKACiiigAooooAKKKKACmt94U6mt94UALRRRQAUUUUAFIw3Ag0tFAGvqfibXNQ8M2nh28vpLiwspTLbo5JKkjGM+npX15+zBpvhnT/AMI0LULa/1C4/eX8iH5g/93HUAV8WVqeGPEGseG9Vj1LRdQns7hCOUbhsdmHcU7iZ9K/tUfEqXSYYvCOh3Tw37Ms11NE3zRKDlV+pP6Vl/CX9obyzBpPjaMsvCpfxjp/vj+vSvnnWtUvdY1e71XUJ2muruUyyuT1J/pVUNU6j0PZPG3ju18S+P7250u3igtDL5UAjQAygcbjjqTX038MtEOh+ELSGb/j7mHnXB77j0H4DFfKn7MfhV/E/xJt550zp+mr9om3DILfwD86+wvEOrWWhaNcatfsUtrdQzkfXA/GphBJuXUuc7pRWxz2qeOrXT/Ek+mtatPbxYVpI25D45x2IFXGg8NeJ13x+X9o65T93MPqO/wCORVeOPwf4yh+02ckJuGGd8REcv4jv+tYuseHp9FMTvNHNA8m2N1ysgbr0+ncGiTe+6CKWy0ZT1SyGn6tPZx3H2iOIgb9u05IyQcemRUUixqfmdV+pxWpo+mPqeoNbozrGPnnlLbmAJPQnqzHP5V2H2fRtFs/MaG3gQHG91y7HsM9Saw9kqmux0e29mlHc85eOGeNk3JIp6gHNcprGitbMSFLwE8MvVfrXs6TeHNYlEH2eAzt91ZITG5/3SQD+VYninw4tnbPdWrs9so/exyHJQZ6g9x7GsqmFdrxdzWli1e0tDygQghQjBmHTd0NSQQxNIuYRG/fAxW9DoMt/qSWtoEEkpO0M2BwCev0Bq/f+E9W023M95FH5asBuSRTjJwOOtYKnOSukdLqwUuVsp6ZblcZ5U1wfx9hIbQrjHSR0z9V/+tXpNnEY12sDxXPfFzwxr3iHQrH+yNFvbiWOdJeIsfJg8/qKunFvoOc0rXZy3hGbbCm45YgbVFdtHMsMIklAJ7Ada858OifTbt7G6jZLqNtkit1UjqDXoegaPqWuM/2CHzkhI8w7wOvuTUxjJuyQTklq2NmmklTzGwqjoOtY+r3bJDlpGxjpmut1jwrrljp8t9dRwLBF95Uk3MBnrx2ryrxlqGICsJwvdvX6VUouO6IjNS+E53XtZMsrQwNt5OW61m21vcXj+VZW8txIT/yzUsxP4V778Fvh54L1rwtb67dWUl5cuSsySyZUMDzxXe+INc8FfD6CGO4sYbMyg+UlvbZZ8eh9a6Y4eyu2cssTraKPnjQvh54wkgF1/YVyVxnDLzWr4atY4tditdatp4YFcLKn3HH0r3jwJ450fxkbkabHcwvBgsk64OD3Fc78bdLt/KsNUjREuHkMTtjBYYyD9evNVKikuZMzVaUpcsjvdE0nStKtUTTbSGJGUHeoyzD1LdTXJ6l401EanLaWtjFCIZCjiUF3OOOxAFaXwz1U32gpazNme0AU89V7H8MEflVLxppfl6vHfxqMXICOf+mgHB/ED9K1m3y3iYwUea0jo/DurLqtruaMRXERAkjHT1BHfBwaxNc06O01guqqILsFtuOBIPvD6Ec/g1N8Oh7fVrTqGlDRunqu0tn8CB+ZrW8YlV0yF/41uo9v6g/pmpb5qdxpOFSweGr0sh02Ri0kA/dMTktH0Gfden/fJ71T8VWhtZP7ViGIXwtyAPunor/yB/CsZrqS1mjuIWAkhbcpP6g+xGR+Ncj8Z/iymjaHNDbqYJrhWSGE8ySHuWx0X1xyemazjUjUhZmjjKnNSieOWvxLvvBHxs13VLXzLjTprx1uLcH74HGR78fl+Fcl8T/iBr3j7WnvdUnaO1B/cWiN+7iH07n3rlbiWS4uJLiZi8kjFnY9yTkmmV0LZI53u2FFFFMAooooAKB1ooHWgBaKKKACiiigAooooAKKKKACiiigAooooAKKKKACiiigAooooAKKKKACiiigAprfeFOprfeFAC0UUUAFFFFABRRRQAUUUUAKrU4cjpzUdKpIIoA+n/2VPFXgXRfDZ0mbUlttbu5TJceeuxWPRVUnqAP517L8QfCkPjjwydKfULi2hdxIkluQQxHTPqK/P3jNdt4F+KXjTwe6Lp+sTXFqvW2uSZIyPbuKHa2oldPQ90k8B+KfCJLBvttsnKz22SR7kdRV1fEV7dJBHqF3LKYchPMOSueuT17VJ8Pv2iPDOtCK18Q28uk3TcF/vRE/XtXPeJtftdd12+u7dVWCSQ+UUUDgcDp+dclZKmvde51UG5v3ke1/DuND4dW6H37mVmJ9h8o/l+tZXi6787xEYGb93bKqqPRiNzH8sD86k+D9+lz4RSyLfv7R2DL32k5B/pVLxtp97a67LqCxu9ncBWLqM7GwAQ2OnTr0rWd3S0IhZVdR32e9nsY7m3spzGrlopYwH5U/ewDnt6VLca7qVxBLZzS2eZkaNkkgZG+YEHjI9fSpvCWs3pks9MjW3mhBCblUho1A6nGR/LrW54tWOTTo7ZkVmuJ0jUkZIA+ZiPThT+dJRtC8WDleVpI5jwpAF8RWo5JVHJJ9kx/Wug8eMRoYUfx3MQ/XP9Kq6JCI/EMfygEW8h4+qD+tWvGmWtbKMfxXIP5I1OH8Iuo/3yOPlTbAzcZCH+Vek6avl2UC9NsKfyFefXcZW1lwOSuP6V6Kf3cEhHRIyRj0AqcMkk2aY74kj5HvLsv401i4zwb2Tnr3r6I+D9l9m8JLcMPnu3MmfVRwP5H86+XbNpL7xNLBHktcXpAA75c19hRxronhzy0GBaWmAF55C/4/zpYePvSkLEu0YxE0i+tNc02f5FePfJbyIeRgEj9Qc18w/GDSZtD119LlXCCTdGwH3kPIP5GvYvg/calb3txaXdndJBcgsrtEQoYZPXtxmm/tE+FzrHhiPWbaINc6fkvgctGev5Vc488LmVGfsqljnv2V9WzDq2iOxJTbPGCfXrXovxI8FweM7awglnFu1rMzhwuWKkYwPyr59+B2rf2R8Q7RpHxHc5hf0IP+TX1B4ht5rrRL23gkeKZ4G8tkbaQwGRyPcVVN80FcmsuWpoZfg3whpPhG2lXT45JJZFxJIeWf2A6VxPxLu9Uv9QhS+sZrO0iz5Cvj5z3YkcZ/GrfgvxFfaW4h1GWe5sn/AImJZo/cdyPUfXFehX9nZaxppgnVZ7eZcgg9PRgfX3ouqkLR0B3pzvLU8r8DakdL1iKZ2xCw2S/7p6n8OD+Feq6paLqFi1tv2MSHjcDO1gcq2O/I/GvKdW0qTSNVe0kkjcD5kZedy+pHY+oro7fxLqI0yCyhCRtEuw3DfMxA6YXoDjufyqIVFBOM+hU4ObUoHUxW+n6Mhvby63SkYMsxAOP7qgdPoMk1zGvax/aV0pRHjtocmJW4ZyeNxHbjoPz61lXtwWbzpJXmnJ5kkbc34Ht+Fcv408Wad4X0pr7UJW3MSIol+/K3oP6noKwnX51yxRrGjyvmmzS8Taxa6TplxqV/MY7eFSzHufQD1J6CvlXxp4guPEniK51SYFFchYY8/wCrQdB/nvVzx34z1bxZeFrqQw2in9zbI3yr7n1PvXNVtQo8nvPcyrVuf3VsFFFFdBgFFFFABRRRQAUDrRQOtAC0UUUAFFFFABRRRQAUUUUAFFFFABRRRQAUUUUAFFFFABRRRQAUUUUAFFFFABTW+8KdTW+8KAFooooAKKKKACiiigAooooAKKKKABTzTqbQOtAEiMc98V6V8Ob6SeFY5HyFOPwrzVBzXo3wwt2YiTbxnrXJirKB1YZ+80er6bq95oEiahYTGOYE8cEMPQg9RXoPhj4r6fqCrHqGnXEM/RjANyn8DyPzry26g3RfN+Aq/wCGbUQz7u+a56decNDedKE99z2+DxNpkiZt7e9Y/wB0Q4/ngVWuriS/u4biWH7PDArbFLBmZmxyQOBxkda53T22BQMev41qwTFhgsSAcmtXiJS90iNCKdy1HN9nvoL4/wCqTckxH8KNj5voCAfzra1exXUrVFil2SI4lhfG4Zx3HcEEismBgU5NRFZLPAs7ue2QniNCCn/fJBx+GK1hVivdZnUpyb5luTQeH7ySZGvnt1hVwzCLcS+DkA54Az160fEnxJZ+F/CV/qV3IqO0TRwJnl3YYAFU7jVNVjRtuoDK9/IUGvm/4/aze6h4u061ub6adYlJCs3AOeOOg/Cq9pTgrRKjRqVJXmy58ANKbV/iFaSSLvWAtcSfUf8A16+ofEut2Og6a2o6k0i24ZUJRcnJ6V8p/DDxjceDJrueysYJ57kBd8rEbB6AV0mv/ELXvFVqljqAt0tkcOBGmPmH/wCupp1oxh5jr0pVKnkesXHxZ0EA+RZ30pz/ABAKP6129nJa6xpKTLH5ltdQ/MpGRgjkH9fyr5ejmXYFQDOeT2xRq+ua3DpRW21a7ijj4RI3KhfyohidPeIqYb+VlfxPoE3hLx7PYsuI4pxNA/qhORivoeLx7oa2NqzSy3Fy0Sl44k6NjkEnAHPvXy3pdzfahtuL26uLmTd9+RySK9C0PcbZHHY9qyVfkbsayoc6Skz0PToVmEmyMIjOzKp5IUkkDPsKsGGZYvs/2m5S3GSIhKQmfoO3tUHhyctCu85+WtGdlOTkDPSsFUabZq4pqzMVdKXzzgYHtTbvFngdSeg9a2EOG4JJNc74l1Ky0fTbrWNSlMdvbqWc45+g9SemKzb5mNe6vIwPGniax8M6S+qam25idsFuv3pH9B/U9q+avFviHUvEurS6jqMxZmOEjH3I1/uqPSp/HXia88V+IJtRuWZYckW0OciJOw+vqe9YVejRoqCu1qefWq8702EpaKK6DIKKKKACiiigAooooAKB1ooHWgBaKKKACiiigAooooAKKKKACiiigAooooAKKKKACiiigAooooAKKKKACiiigAprfeFFFAC0UUUAFFFFABRRRQAUUUUAFFFFABQOtFFAEqdq9W+F3/Hgv1oorjxnwnVhfiZ6EnK81f0f/j4FFFca2Orqdlb9R9BWla9G+lFFWgRoxfdWnXHUUUVp1JfQyNR+7J/u18u/Fck+O4ckn5aKKlbs1ZBp/wDrFrfsurUUUkVU2LdsT5fU/eqxfAfZpuP4P6UUVUTCexj+Hf8Aj1l/3q9C8N/8ew+lFFZy3GjtdEJ3n61qv940UVJXQeoHpXjH7T8jr4Q05Vdgraj8wB4PyHrRRSp/Ggrfwz56ooor2u55PRBRRRSGFFFFABRRRQAUUUUAFA60UUALRRRQAUUUUAFFFFABRRRQAUUUUAFFFFAH/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97291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9D596-E907-BE4D-AD2C-C3C82561D0BE}"/>
              </a:ext>
            </a:extLst>
          </p:cNvPr>
          <p:cNvSpPr/>
          <p:nvPr/>
        </p:nvSpPr>
        <p:spPr>
          <a:xfrm>
            <a:off x="439363" y="482226"/>
            <a:ext cx="3707468" cy="1477328"/>
          </a:xfrm>
          <a:prstGeom prst="rect">
            <a:avLst/>
          </a:prstGeom>
        </p:spPr>
        <p:txBody>
          <a:bodyPr wrap="square" lIns="0" tIns="0" rIns="0" bIns="0" anchor="t">
            <a:spAutoFit/>
          </a:bodyPr>
          <a:lstStyle/>
          <a:p>
            <a:pPr>
              <a:defRPr/>
            </a:pPr>
            <a:r>
              <a:rPr lang="en-GB" sz="2400" b="1" spc="50" dirty="0">
                <a:solidFill>
                  <a:srgbClr val="12263F"/>
                </a:solidFill>
                <a:latin typeface="Arial"/>
                <a:cs typeface="Arial"/>
              </a:rPr>
              <a:t>Here to listen:</a:t>
            </a:r>
            <a:endParaRPr lang="en-US" dirty="0"/>
          </a:p>
          <a:p>
            <a:pPr>
              <a:defRPr/>
            </a:pPr>
            <a:r>
              <a:rPr lang="en-GB" sz="2400" b="1" spc="50" dirty="0">
                <a:solidFill>
                  <a:srgbClr val="12263F"/>
                </a:solidFill>
                <a:latin typeface="Arial"/>
                <a:cs typeface="Arial"/>
              </a:rPr>
              <a:t>St Gregory's</a:t>
            </a:r>
            <a:endParaRPr lang="en-GB" dirty="0">
              <a:solidFill>
                <a:srgbClr val="000000"/>
              </a:solidFill>
              <a:latin typeface="Trebuchet MS" panose="020B0603020202020204"/>
              <a:cs typeface="Arial"/>
            </a:endParaRPr>
          </a:p>
          <a:p>
            <a:pPr>
              <a:defRPr/>
            </a:pPr>
            <a:r>
              <a:rPr lang="en-GB" sz="2400" b="1" spc="50" dirty="0">
                <a:solidFill>
                  <a:srgbClr val="12263F"/>
                </a:solidFill>
                <a:latin typeface="Arial"/>
                <a:cs typeface="Arial"/>
              </a:rPr>
              <a:t>Safeguarding Team</a:t>
            </a:r>
            <a:endParaRPr lang="en-GB" dirty="0"/>
          </a:p>
          <a:p>
            <a:pPr>
              <a:defRPr/>
            </a:pPr>
            <a:endParaRPr lang="en-GB" sz="2400" b="1" spc="50">
              <a:solidFill>
                <a:srgbClr val="12263F"/>
              </a:solidFill>
              <a:latin typeface="Arial"/>
              <a:cs typeface="Arial"/>
            </a:endParaRPr>
          </a:p>
        </p:txBody>
      </p:sp>
      <p:pic>
        <p:nvPicPr>
          <p:cNvPr id="2" name="Picture 5" descr="Graphical user interface, application&#10;&#10;Description automatically generated">
            <a:extLst>
              <a:ext uri="{FF2B5EF4-FFF2-40B4-BE49-F238E27FC236}">
                <a16:creationId xmlns:a16="http://schemas.microsoft.com/office/drawing/2014/main" id="{DFDE99B6-9C66-4397-A14E-1109F9275DFD}"/>
              </a:ext>
            </a:extLst>
          </p:cNvPr>
          <p:cNvPicPr>
            <a:picLocks noChangeAspect="1"/>
          </p:cNvPicPr>
          <p:nvPr/>
        </p:nvPicPr>
        <p:blipFill>
          <a:blip r:embed="rId3"/>
          <a:stretch>
            <a:fillRect/>
          </a:stretch>
        </p:blipFill>
        <p:spPr>
          <a:xfrm>
            <a:off x="3895166" y="105098"/>
            <a:ext cx="4592169" cy="6535745"/>
          </a:xfrm>
          <a:prstGeom prst="rect">
            <a:avLst/>
          </a:prstGeom>
        </p:spPr>
      </p:pic>
    </p:spTree>
    <p:extLst>
      <p:ext uri="{BB962C8B-B14F-4D97-AF65-F5344CB8AC3E}">
        <p14:creationId xmlns:p14="http://schemas.microsoft.com/office/powerpoint/2010/main" val="1989696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CC426-8FFA-ED41-A263-C89EA67935D0}"/>
              </a:ext>
            </a:extLst>
          </p:cNvPr>
          <p:cNvPicPr>
            <a:picLocks noChangeAspect="1"/>
          </p:cNvPicPr>
          <p:nvPr/>
        </p:nvPicPr>
        <p:blipFill>
          <a:blip r:embed="rId3"/>
          <a:stretch>
            <a:fillRect/>
          </a:stretch>
        </p:blipFill>
        <p:spPr>
          <a:xfrm>
            <a:off x="5393803" y="-208850"/>
            <a:ext cx="7018115" cy="7713305"/>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7549051" cy="738664"/>
          </a:xfrm>
          <a:prstGeom prst="rect">
            <a:avLst/>
          </a:prstGeom>
        </p:spPr>
        <p:txBody>
          <a:bodyPr wrap="square" lIns="0" tIns="0" rIns="0" bIns="0">
            <a:spAutoFit/>
          </a:bodyPr>
          <a:lstStyle/>
          <a:p>
            <a:pPr>
              <a:defRPr/>
            </a:pPr>
            <a:r>
              <a:rPr lang="en-GB" sz="2400" b="1" spc="50">
                <a:solidFill>
                  <a:srgbClr val="12263F"/>
                </a:solidFill>
                <a:latin typeface="Arial"/>
                <a:cs typeface="Arial"/>
              </a:rPr>
              <a:t>Key points about the importance of safeguarding</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481EFFA-F422-774B-B660-0AADDFA45AED}"/>
              </a:ext>
            </a:extLst>
          </p:cNvPr>
          <p:cNvSpPr/>
          <p:nvPr/>
        </p:nvSpPr>
        <p:spPr>
          <a:xfrm>
            <a:off x="1055688" y="2162193"/>
            <a:ext cx="6100024" cy="2769989"/>
          </a:xfrm>
          <a:prstGeom prst="rect">
            <a:avLst/>
          </a:prstGeom>
        </p:spPr>
        <p:txBody>
          <a:bodyPr wrap="square" lIns="0" tIns="0" rIns="0" bIns="0">
            <a:spAutoFit/>
          </a:bodyPr>
          <a:lstStyle/>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Safeguarding means making sure children grow up safe, happy and healthy</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Always assume ‘it could happen here’</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We all have a role to play in safeguarding children</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The safeguarding team are here to listen to any concerns you have</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Be aware of what the changes to guidance mean for you</a:t>
            </a:r>
          </a:p>
        </p:txBody>
      </p:sp>
      <p:pic>
        <p:nvPicPr>
          <p:cNvPr id="3" name="Picture 2" descr="Icon&#10;&#10;Description automatically generated">
            <a:extLst>
              <a:ext uri="{FF2B5EF4-FFF2-40B4-BE49-F238E27FC236}">
                <a16:creationId xmlns:a16="http://schemas.microsoft.com/office/drawing/2014/main" id="{E347C29B-1FB2-E441-B103-6BE60F0FABAF}"/>
              </a:ext>
            </a:extLst>
          </p:cNvPr>
          <p:cNvPicPr>
            <a:picLocks noChangeAspect="1"/>
          </p:cNvPicPr>
          <p:nvPr/>
        </p:nvPicPr>
        <p:blipFill>
          <a:blip r:embed="rId4"/>
          <a:stretch>
            <a:fillRect/>
          </a:stretch>
        </p:blipFill>
        <p:spPr>
          <a:xfrm>
            <a:off x="8487230" y="3051544"/>
            <a:ext cx="2649081" cy="2898406"/>
          </a:xfrm>
          <a:prstGeom prst="rect">
            <a:avLst/>
          </a:prstGeom>
        </p:spPr>
      </p:pic>
    </p:spTree>
    <p:extLst>
      <p:ext uri="{BB962C8B-B14F-4D97-AF65-F5344CB8AC3E}">
        <p14:creationId xmlns:p14="http://schemas.microsoft.com/office/powerpoint/2010/main" val="88754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33CFA-9276-674C-BAA8-D4B605E6A7AC}"/>
              </a:ext>
            </a:extLst>
          </p:cNvPr>
          <p:cNvPicPr>
            <a:picLocks noChangeAspect="1"/>
          </p:cNvPicPr>
          <p:nvPr/>
        </p:nvPicPr>
        <p:blipFill>
          <a:blip r:embed="rId3"/>
          <a:stretch>
            <a:fillRect/>
          </a:stretch>
        </p:blipFill>
        <p:spPr>
          <a:xfrm rot="865918">
            <a:off x="5600257" y="-310896"/>
            <a:ext cx="6385814" cy="8134795"/>
          </a:xfrm>
          <a:prstGeom prst="rect">
            <a:avLst/>
          </a:prstGeom>
        </p:spPr>
      </p:pic>
      <p:pic>
        <p:nvPicPr>
          <p:cNvPr id="6" name="Picture 5">
            <a:extLst>
              <a:ext uri="{FF2B5EF4-FFF2-40B4-BE49-F238E27FC236}">
                <a16:creationId xmlns:a16="http://schemas.microsoft.com/office/drawing/2014/main" id="{C814F4E9-8B1D-FF44-B6FA-C45AB3A4C53B}"/>
              </a:ext>
            </a:extLst>
          </p:cNvPr>
          <p:cNvPicPr>
            <a:picLocks noChangeAspect="1"/>
          </p:cNvPicPr>
          <p:nvPr/>
        </p:nvPicPr>
        <p:blipFill>
          <a:blip r:embed="rId4">
            <a:alphaModFix amt="10000"/>
          </a:blip>
          <a:stretch>
            <a:fillRect/>
          </a:stretch>
        </p:blipFill>
        <p:spPr>
          <a:xfrm rot="1487510">
            <a:off x="7622174" y="3018841"/>
            <a:ext cx="4107859" cy="3270589"/>
          </a:xfrm>
          <a:prstGeom prst="rect">
            <a:avLst/>
          </a:prstGeom>
        </p:spPr>
      </p:pic>
      <p:pic>
        <p:nvPicPr>
          <p:cNvPr id="14" name="Picture 13" descr="Shape, arrow&#10;&#10;Description automatically generated">
            <a:extLst>
              <a:ext uri="{FF2B5EF4-FFF2-40B4-BE49-F238E27FC236}">
                <a16:creationId xmlns:a16="http://schemas.microsoft.com/office/drawing/2014/main" id="{F5FDC048-AE10-D34C-A5A0-2997F0BBE708}"/>
              </a:ext>
            </a:extLst>
          </p:cNvPr>
          <p:cNvPicPr>
            <a:picLocks noChangeAspect="1"/>
          </p:cNvPicPr>
          <p:nvPr/>
        </p:nvPicPr>
        <p:blipFill>
          <a:blip r:embed="rId5"/>
          <a:stretch>
            <a:fillRect/>
          </a:stretch>
        </p:blipFill>
        <p:spPr>
          <a:xfrm>
            <a:off x="9663485" y="2638724"/>
            <a:ext cx="274005" cy="436036"/>
          </a:xfrm>
          <a:prstGeom prst="rect">
            <a:avLst/>
          </a:prstGeom>
        </p:spPr>
      </p:pic>
      <p:sp>
        <p:nvSpPr>
          <p:cNvPr id="15" name="TextBox 14">
            <a:extLst>
              <a:ext uri="{FF2B5EF4-FFF2-40B4-BE49-F238E27FC236}">
                <a16:creationId xmlns:a16="http://schemas.microsoft.com/office/drawing/2014/main" id="{CE651E22-E947-D546-9AE0-53EC83134320}"/>
              </a:ext>
            </a:extLst>
          </p:cNvPr>
          <p:cNvSpPr txBox="1"/>
          <p:nvPr/>
        </p:nvSpPr>
        <p:spPr>
          <a:xfrm>
            <a:off x="1055688" y="1487762"/>
            <a:ext cx="7038446" cy="442035"/>
          </a:xfrm>
          <a:prstGeom prst="rect">
            <a:avLst/>
          </a:prstGeom>
          <a:noFill/>
        </p:spPr>
        <p:txBody>
          <a:bodyPr wrap="square" tIns="36000" bIns="36000" rtlCol="0">
            <a:spAutoFit/>
          </a:bodyPr>
          <a:lstStyle/>
          <a:p>
            <a:r>
              <a:rPr lang="en-GB" altLang="en-US" sz="2400">
                <a:solidFill>
                  <a:srgbClr val="12263F"/>
                </a:solidFill>
                <a:latin typeface="Arial" panose="020B0604020202020204" pitchFamily="34" charset="0"/>
                <a:cs typeface="Arial" panose="020B0604020202020204" pitchFamily="34" charset="0"/>
              </a:rPr>
              <a:t>How safeguarding is at the heart of what we do</a:t>
            </a:r>
          </a:p>
        </p:txBody>
      </p:sp>
      <p:sp>
        <p:nvSpPr>
          <p:cNvPr id="16" name="Rectangle 15">
            <a:extLst>
              <a:ext uri="{FF2B5EF4-FFF2-40B4-BE49-F238E27FC236}">
                <a16:creationId xmlns:a16="http://schemas.microsoft.com/office/drawing/2014/main" id="{F60FA1C1-9A08-5D42-973E-EF383DDD827A}"/>
              </a:ext>
            </a:extLst>
          </p:cNvPr>
          <p:cNvSpPr/>
          <p:nvPr/>
        </p:nvSpPr>
        <p:spPr>
          <a:xfrm>
            <a:off x="1055687" y="2635501"/>
            <a:ext cx="8545513" cy="442035"/>
          </a:xfrm>
          <a:prstGeom prst="rect">
            <a:avLst/>
          </a:prstGeom>
          <a:solidFill>
            <a:srgbClr val="12263F"/>
          </a:solidFill>
        </p:spPr>
        <p:txBody>
          <a:bodyPr wrap="square" tIns="36000" bIns="36000">
            <a:spAutoFit/>
          </a:bodyPr>
          <a:lstStyle/>
          <a:p>
            <a:pPr>
              <a:spcBef>
                <a:spcPct val="0"/>
              </a:spcBef>
              <a:spcAft>
                <a:spcPts val="1200"/>
              </a:spcAft>
              <a:buSzPct val="115000"/>
            </a:pPr>
            <a:r>
              <a:rPr lang="en-GB" altLang="en-US" sz="2400" b="1">
                <a:solidFill>
                  <a:schemeClr val="bg1"/>
                </a:solidFill>
                <a:latin typeface="Arial" panose="020B0604020202020204" pitchFamily="34" charset="0"/>
                <a:cs typeface="Arial" panose="020B0604020202020204" pitchFamily="34" charset="0"/>
              </a:rPr>
              <a:t>What the 4 main types of abuse are and how to spot them</a:t>
            </a:r>
          </a:p>
        </p:txBody>
      </p:sp>
      <p:sp>
        <p:nvSpPr>
          <p:cNvPr id="17" name="Rectangle 16">
            <a:extLst>
              <a:ext uri="{FF2B5EF4-FFF2-40B4-BE49-F238E27FC236}">
                <a16:creationId xmlns:a16="http://schemas.microsoft.com/office/drawing/2014/main" id="{FDD4673D-3905-8F4A-88E1-6BD97F3A00B7}"/>
              </a:ext>
            </a:extLst>
          </p:cNvPr>
          <p:cNvSpPr/>
          <p:nvPr/>
        </p:nvSpPr>
        <p:spPr>
          <a:xfrm>
            <a:off x="1055687" y="3783240"/>
            <a:ext cx="9857846" cy="442035"/>
          </a:xfrm>
          <a:prstGeom prst="rect">
            <a:avLst/>
          </a:prstGeom>
        </p:spPr>
        <p:txBody>
          <a:bodyPr wrap="square" tIns="36000" bIns="36000">
            <a:spAutoFit/>
          </a:bodyPr>
          <a:lstStyle/>
          <a:p>
            <a:pPr>
              <a:spcBef>
                <a:spcPct val="0"/>
              </a:spcBef>
              <a:spcAft>
                <a:spcPts val="1200"/>
              </a:spcAft>
              <a:buSzPct val="115000"/>
            </a:pPr>
            <a:r>
              <a:rPr lang="en-GB" altLang="en-US" sz="2400">
                <a:solidFill>
                  <a:srgbClr val="12263F"/>
                </a:solidFill>
                <a:latin typeface="Arial" panose="020B0604020202020204" pitchFamily="34" charset="0"/>
                <a:cs typeface="Arial" panose="020B0604020202020204" pitchFamily="34" charset="0"/>
              </a:rPr>
              <a:t>Specific safeguarding issues to be aware of and how to spot them</a:t>
            </a:r>
          </a:p>
        </p:txBody>
      </p:sp>
      <p:sp>
        <p:nvSpPr>
          <p:cNvPr id="18" name="Rectangle 17">
            <a:extLst>
              <a:ext uri="{FF2B5EF4-FFF2-40B4-BE49-F238E27FC236}">
                <a16:creationId xmlns:a16="http://schemas.microsoft.com/office/drawing/2014/main" id="{404151D3-6B59-3044-BD15-4F71D6A78EB5}"/>
              </a:ext>
            </a:extLst>
          </p:cNvPr>
          <p:cNvSpPr/>
          <p:nvPr/>
        </p:nvSpPr>
        <p:spPr>
          <a:xfrm>
            <a:off x="1055687" y="4930979"/>
            <a:ext cx="6601816" cy="442035"/>
          </a:xfrm>
          <a:prstGeom prst="rect">
            <a:avLst/>
          </a:prstGeom>
        </p:spPr>
        <p:txBody>
          <a:bodyPr wrap="square" tIns="36000" bIns="36000">
            <a:spAutoFit/>
          </a:bodyPr>
          <a:lstStyle/>
          <a:p>
            <a:pPr>
              <a:spcBef>
                <a:spcPct val="0"/>
              </a:spcBef>
              <a:spcAft>
                <a:spcPts val="1200"/>
              </a:spcAft>
              <a:buSzPct val="115000"/>
            </a:pPr>
            <a:r>
              <a:rPr lang="en-GB" altLang="en-US" sz="2400">
                <a:solidFill>
                  <a:srgbClr val="12263F"/>
                </a:solidFill>
                <a:latin typeface="Arial" panose="020B0604020202020204" pitchFamily="34" charset="0"/>
                <a:cs typeface="Arial" panose="020B0604020202020204" pitchFamily="34" charset="0"/>
              </a:rPr>
              <a:t>How you can act in a child’s best interests</a:t>
            </a:r>
          </a:p>
        </p:txBody>
      </p:sp>
    </p:spTree>
    <p:extLst>
      <p:ext uri="{BB962C8B-B14F-4D97-AF65-F5344CB8AC3E}">
        <p14:creationId xmlns:p14="http://schemas.microsoft.com/office/powerpoint/2010/main" val="440299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9D596-E907-BE4D-AD2C-C3C82561D0BE}"/>
              </a:ext>
            </a:extLst>
          </p:cNvPr>
          <p:cNvSpPr/>
          <p:nvPr/>
        </p:nvSpPr>
        <p:spPr>
          <a:xfrm>
            <a:off x="1055687" y="908050"/>
            <a:ext cx="5668497" cy="738664"/>
          </a:xfrm>
          <a:prstGeom prst="rect">
            <a:avLst/>
          </a:prstGeom>
        </p:spPr>
        <p:txBody>
          <a:bodyPr wrap="square" lIns="0" tIns="0" rIns="0" bIns="0">
            <a:spAutoFit/>
          </a:bodyPr>
          <a:lstStyle/>
          <a:p>
            <a:pPr>
              <a:defRPr/>
            </a:pPr>
            <a:r>
              <a:rPr lang="en-GB" sz="2400" b="1" spc="50">
                <a:solidFill>
                  <a:srgbClr val="12263F"/>
                </a:solidFill>
                <a:latin typeface="Arial"/>
                <a:cs typeface="Arial"/>
              </a:rPr>
              <a:t>First, a quick reminder</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481EFFA-F422-774B-B660-0AADDFA45AED}"/>
              </a:ext>
            </a:extLst>
          </p:cNvPr>
          <p:cNvSpPr/>
          <p:nvPr/>
        </p:nvSpPr>
        <p:spPr>
          <a:xfrm>
            <a:off x="1775688" y="2208297"/>
            <a:ext cx="7103574" cy="283411"/>
          </a:xfrm>
          <a:prstGeom prst="rect">
            <a:avLst/>
          </a:prstGeom>
        </p:spPr>
        <p:txBody>
          <a:bodyPr wrap="square" lIns="0" tIns="0" rIns="0" bIns="0">
            <a:spAutoFit/>
          </a:bodyPr>
          <a:lstStyle/>
          <a:p>
            <a:pPr>
              <a:lnSpc>
                <a:spcPts val="2400"/>
              </a:lnSpc>
              <a:spcBef>
                <a:spcPct val="0"/>
              </a:spcBef>
              <a:spcAft>
                <a:spcPts val="1200"/>
              </a:spcAft>
              <a:buSzPct val="115000"/>
            </a:pPr>
            <a:r>
              <a:rPr lang="en-GB" altLang="en-US" b="1">
                <a:solidFill>
                  <a:srgbClr val="12263F"/>
                </a:solidFill>
                <a:latin typeface="Arial" panose="020B0604020202020204" pitchFamily="34" charset="0"/>
                <a:cs typeface="Arial" panose="020B0604020202020204" pitchFamily="34" charset="0"/>
              </a:rPr>
              <a:t>What are the 4 main types of abuse?</a:t>
            </a:r>
            <a:endParaRPr lang="en-GB" altLang="en-US" sz="1400" b="1">
              <a:solidFill>
                <a:srgbClr val="12263F"/>
              </a:solidFill>
              <a:latin typeface="Arial" panose="020B0604020202020204" pitchFamily="34" charset="0"/>
              <a:cs typeface="Arial" panose="020B0604020202020204" pitchFamily="34" charset="0"/>
            </a:endParaRPr>
          </a:p>
        </p:txBody>
      </p:sp>
      <p:pic>
        <p:nvPicPr>
          <p:cNvPr id="10" name="Picture 9" descr="A picture containing person, indoor&#10;&#10;Description automatically generated">
            <a:extLst>
              <a:ext uri="{FF2B5EF4-FFF2-40B4-BE49-F238E27FC236}">
                <a16:creationId xmlns:a16="http://schemas.microsoft.com/office/drawing/2014/main" id="{DC5AF05A-060D-5B4A-9E39-CB355FB0BC6F}"/>
              </a:ext>
            </a:extLst>
          </p:cNvPr>
          <p:cNvPicPr>
            <a:picLocks noChangeAspect="1"/>
          </p:cNvPicPr>
          <p:nvPr/>
        </p:nvPicPr>
        <p:blipFill>
          <a:blip r:embed="rId3"/>
          <a:stretch>
            <a:fillRect/>
          </a:stretch>
        </p:blipFill>
        <p:spPr>
          <a:xfrm>
            <a:off x="6055234" y="3075027"/>
            <a:ext cx="2211343" cy="2060972"/>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5AF65DEF-59A2-9348-A918-4BFD16970D72}"/>
              </a:ext>
            </a:extLst>
          </p:cNvPr>
          <p:cNvPicPr>
            <a:picLocks noChangeAspect="1"/>
          </p:cNvPicPr>
          <p:nvPr/>
        </p:nvPicPr>
        <p:blipFill>
          <a:blip r:embed="rId4"/>
          <a:stretch>
            <a:fillRect/>
          </a:stretch>
        </p:blipFill>
        <p:spPr>
          <a:xfrm>
            <a:off x="1055688" y="3075026"/>
            <a:ext cx="2016607" cy="2060972"/>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056D772F-1A5E-BA47-82D9-EAB656B5B53F}"/>
              </a:ext>
            </a:extLst>
          </p:cNvPr>
          <p:cNvPicPr>
            <a:picLocks noChangeAspect="1"/>
          </p:cNvPicPr>
          <p:nvPr/>
        </p:nvPicPr>
        <p:blipFill>
          <a:blip r:embed="rId5"/>
          <a:stretch>
            <a:fillRect/>
          </a:stretch>
        </p:blipFill>
        <p:spPr>
          <a:xfrm>
            <a:off x="3476754" y="3075026"/>
            <a:ext cx="2174021" cy="2060972"/>
          </a:xfrm>
          <a:prstGeom prst="rect">
            <a:avLst/>
          </a:prstGeom>
        </p:spPr>
      </p:pic>
      <p:pic>
        <p:nvPicPr>
          <p:cNvPr id="16" name="Picture 15" descr="A picture containing person&#10;&#10;Description automatically generated">
            <a:extLst>
              <a:ext uri="{FF2B5EF4-FFF2-40B4-BE49-F238E27FC236}">
                <a16:creationId xmlns:a16="http://schemas.microsoft.com/office/drawing/2014/main" id="{FBB1E5CF-BAD9-AC4D-A78E-2979E454DDEF}"/>
              </a:ext>
            </a:extLst>
          </p:cNvPr>
          <p:cNvPicPr>
            <a:picLocks noChangeAspect="1"/>
          </p:cNvPicPr>
          <p:nvPr/>
        </p:nvPicPr>
        <p:blipFill>
          <a:blip r:embed="rId6"/>
          <a:stretch>
            <a:fillRect/>
          </a:stretch>
        </p:blipFill>
        <p:spPr>
          <a:xfrm>
            <a:off x="8671036" y="3075026"/>
            <a:ext cx="2465277" cy="2060972"/>
          </a:xfrm>
          <a:prstGeom prst="rect">
            <a:avLst/>
          </a:prstGeom>
        </p:spPr>
      </p:pic>
      <p:sp>
        <p:nvSpPr>
          <p:cNvPr id="17" name="Rectangle 16">
            <a:extLst>
              <a:ext uri="{FF2B5EF4-FFF2-40B4-BE49-F238E27FC236}">
                <a16:creationId xmlns:a16="http://schemas.microsoft.com/office/drawing/2014/main" id="{40FB50F5-ADE7-E341-AA59-0B4904A5A0FF}"/>
              </a:ext>
            </a:extLst>
          </p:cNvPr>
          <p:cNvSpPr/>
          <p:nvPr/>
        </p:nvSpPr>
        <p:spPr>
          <a:xfrm>
            <a:off x="1055687" y="5370213"/>
            <a:ext cx="2016607" cy="283347"/>
          </a:xfrm>
          <a:prstGeom prst="rect">
            <a:avLst/>
          </a:prstGeom>
        </p:spPr>
        <p:txBody>
          <a:bodyPr wrap="square" lIns="0" tIns="0" rIns="0" bIns="0">
            <a:spAutoFit/>
          </a:bodyPr>
          <a:lstStyle/>
          <a:p>
            <a:pPr algn="ctr">
              <a:lnSpc>
                <a:spcPts val="2400"/>
              </a:lnSpc>
              <a:spcBef>
                <a:spcPct val="0"/>
              </a:spcBef>
              <a:spcAft>
                <a:spcPts val="1200"/>
              </a:spcAft>
              <a:buSzPct val="115000"/>
            </a:pPr>
            <a:r>
              <a:rPr lang="en-GB" altLang="en-US" b="1">
                <a:solidFill>
                  <a:srgbClr val="12263F"/>
                </a:solidFill>
                <a:latin typeface="Arial" panose="020B0604020202020204" pitchFamily="34" charset="0"/>
                <a:cs typeface="Arial" panose="020B0604020202020204" pitchFamily="34" charset="0"/>
              </a:rPr>
              <a:t>Physical abuse</a:t>
            </a:r>
          </a:p>
        </p:txBody>
      </p:sp>
      <p:sp>
        <p:nvSpPr>
          <p:cNvPr id="18" name="Rectangle 17">
            <a:extLst>
              <a:ext uri="{FF2B5EF4-FFF2-40B4-BE49-F238E27FC236}">
                <a16:creationId xmlns:a16="http://schemas.microsoft.com/office/drawing/2014/main" id="{8A4ADA8F-7F9B-A24B-A3BF-C0E02F81E87F}"/>
              </a:ext>
            </a:extLst>
          </p:cNvPr>
          <p:cNvSpPr/>
          <p:nvPr/>
        </p:nvSpPr>
        <p:spPr>
          <a:xfrm>
            <a:off x="3476754" y="5370213"/>
            <a:ext cx="2174021" cy="283347"/>
          </a:xfrm>
          <a:prstGeom prst="rect">
            <a:avLst/>
          </a:prstGeom>
        </p:spPr>
        <p:txBody>
          <a:bodyPr wrap="square" lIns="0" tIns="0" rIns="0" bIns="0">
            <a:spAutoFit/>
          </a:bodyPr>
          <a:lstStyle/>
          <a:p>
            <a:pPr algn="ctr">
              <a:lnSpc>
                <a:spcPts val="2400"/>
              </a:lnSpc>
              <a:spcBef>
                <a:spcPct val="0"/>
              </a:spcBef>
              <a:spcAft>
                <a:spcPts val="1200"/>
              </a:spcAft>
              <a:buSzPct val="115000"/>
            </a:pPr>
            <a:r>
              <a:rPr lang="en-GB" altLang="en-US" b="1">
                <a:solidFill>
                  <a:srgbClr val="12263F"/>
                </a:solidFill>
                <a:latin typeface="Arial" panose="020B0604020202020204" pitchFamily="34" charset="0"/>
                <a:cs typeface="Arial" panose="020B0604020202020204" pitchFamily="34" charset="0"/>
              </a:rPr>
              <a:t>Sexual abuse</a:t>
            </a:r>
          </a:p>
        </p:txBody>
      </p:sp>
      <p:sp>
        <p:nvSpPr>
          <p:cNvPr id="19" name="Rectangle 18">
            <a:extLst>
              <a:ext uri="{FF2B5EF4-FFF2-40B4-BE49-F238E27FC236}">
                <a16:creationId xmlns:a16="http://schemas.microsoft.com/office/drawing/2014/main" id="{5A5A2F2B-14B1-834F-BF70-09B3C6D660BA}"/>
              </a:ext>
            </a:extLst>
          </p:cNvPr>
          <p:cNvSpPr/>
          <p:nvPr/>
        </p:nvSpPr>
        <p:spPr>
          <a:xfrm>
            <a:off x="6055235" y="5370213"/>
            <a:ext cx="2211342" cy="283347"/>
          </a:xfrm>
          <a:prstGeom prst="rect">
            <a:avLst/>
          </a:prstGeom>
        </p:spPr>
        <p:txBody>
          <a:bodyPr wrap="square" lIns="0" tIns="0" rIns="0" bIns="0">
            <a:spAutoFit/>
          </a:bodyPr>
          <a:lstStyle/>
          <a:p>
            <a:pPr algn="ctr">
              <a:lnSpc>
                <a:spcPts val="2400"/>
              </a:lnSpc>
              <a:spcBef>
                <a:spcPct val="0"/>
              </a:spcBef>
              <a:spcAft>
                <a:spcPts val="1200"/>
              </a:spcAft>
              <a:buSzPct val="115000"/>
            </a:pPr>
            <a:r>
              <a:rPr lang="en-GB" altLang="en-US" b="1">
                <a:solidFill>
                  <a:srgbClr val="12263F"/>
                </a:solidFill>
                <a:latin typeface="Arial" panose="020B0604020202020204" pitchFamily="34" charset="0"/>
                <a:cs typeface="Arial" panose="020B0604020202020204" pitchFamily="34" charset="0"/>
              </a:rPr>
              <a:t>Emotional abuse</a:t>
            </a:r>
          </a:p>
        </p:txBody>
      </p:sp>
      <p:sp>
        <p:nvSpPr>
          <p:cNvPr id="21" name="Rectangle 20">
            <a:extLst>
              <a:ext uri="{FF2B5EF4-FFF2-40B4-BE49-F238E27FC236}">
                <a16:creationId xmlns:a16="http://schemas.microsoft.com/office/drawing/2014/main" id="{CA2BD3BE-350C-6A4D-8924-DC9FD860219D}"/>
              </a:ext>
            </a:extLst>
          </p:cNvPr>
          <p:cNvSpPr/>
          <p:nvPr/>
        </p:nvSpPr>
        <p:spPr>
          <a:xfrm>
            <a:off x="8667075" y="5370213"/>
            <a:ext cx="2469237" cy="283347"/>
          </a:xfrm>
          <a:prstGeom prst="rect">
            <a:avLst/>
          </a:prstGeom>
        </p:spPr>
        <p:txBody>
          <a:bodyPr wrap="square" lIns="0" tIns="0" rIns="0" bIns="0">
            <a:spAutoFit/>
          </a:bodyPr>
          <a:lstStyle/>
          <a:p>
            <a:pPr algn="ctr">
              <a:lnSpc>
                <a:spcPts val="2400"/>
              </a:lnSpc>
              <a:spcBef>
                <a:spcPct val="0"/>
              </a:spcBef>
              <a:spcAft>
                <a:spcPts val="1200"/>
              </a:spcAft>
              <a:buSzPct val="115000"/>
            </a:pPr>
            <a:r>
              <a:rPr lang="en-GB" altLang="en-US" b="1">
                <a:solidFill>
                  <a:srgbClr val="12263F"/>
                </a:solidFill>
                <a:latin typeface="Arial" panose="020B0604020202020204" pitchFamily="34" charset="0"/>
                <a:cs typeface="Arial" panose="020B0604020202020204" pitchFamily="34" charset="0"/>
              </a:rPr>
              <a:t>Neglect</a:t>
            </a:r>
          </a:p>
        </p:txBody>
      </p:sp>
      <p:pic>
        <p:nvPicPr>
          <p:cNvPr id="5" name="Picture 4" descr="Icon&#10;&#10;Description automatically generated">
            <a:extLst>
              <a:ext uri="{FF2B5EF4-FFF2-40B4-BE49-F238E27FC236}">
                <a16:creationId xmlns:a16="http://schemas.microsoft.com/office/drawing/2014/main" id="{75E94436-84EC-FC4B-AD86-1E77A3A9D8F0}"/>
              </a:ext>
            </a:extLst>
          </p:cNvPr>
          <p:cNvPicPr>
            <a:picLocks noChangeAspect="1"/>
          </p:cNvPicPr>
          <p:nvPr/>
        </p:nvPicPr>
        <p:blipFill>
          <a:blip r:embed="rId7"/>
          <a:stretch>
            <a:fillRect/>
          </a:stretch>
        </p:blipFill>
        <p:spPr>
          <a:xfrm>
            <a:off x="1055687" y="2115052"/>
            <a:ext cx="469900" cy="469900"/>
          </a:xfrm>
          <a:prstGeom prst="rect">
            <a:avLst/>
          </a:prstGeom>
        </p:spPr>
      </p:pic>
    </p:spTree>
    <p:extLst>
      <p:ext uri="{BB962C8B-B14F-4D97-AF65-F5344CB8AC3E}">
        <p14:creationId xmlns:p14="http://schemas.microsoft.com/office/powerpoint/2010/main" val="127036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6412212" y="2398338"/>
            <a:ext cx="2045840" cy="1439090"/>
          </a:xfrm>
          <a:prstGeom prst="rect">
            <a:avLst/>
          </a:prstGeom>
        </p:spPr>
      </p:pic>
      <p:pic>
        <p:nvPicPr>
          <p:cNvPr id="30" name="Picture 29">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9090473" y="4233806"/>
            <a:ext cx="2045840" cy="1439090"/>
          </a:xfrm>
          <a:prstGeom prst="rect">
            <a:avLst/>
          </a:prstGeom>
        </p:spPr>
      </p:pic>
      <p:pic>
        <p:nvPicPr>
          <p:cNvPr id="29" name="Picture 28">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6412211" y="4312526"/>
            <a:ext cx="2045840" cy="1281650"/>
          </a:xfrm>
          <a:prstGeom prst="rect">
            <a:avLst/>
          </a:prstGeom>
        </p:spPr>
      </p:pic>
      <p:pic>
        <p:nvPicPr>
          <p:cNvPr id="28" name="Picture 27">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3731275" y="2458029"/>
            <a:ext cx="2045840" cy="1319709"/>
          </a:xfrm>
          <a:prstGeom prst="rect">
            <a:avLst/>
          </a:prstGeom>
        </p:spPr>
      </p:pic>
      <p:pic>
        <p:nvPicPr>
          <p:cNvPr id="27" name="Picture 26">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9087799" y="2511266"/>
            <a:ext cx="2045840" cy="1213234"/>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9659205" cy="738664"/>
          </a:xfrm>
          <a:prstGeom prst="rect">
            <a:avLst/>
          </a:prstGeom>
        </p:spPr>
        <p:txBody>
          <a:bodyPr wrap="square" lIns="0" tIns="0" rIns="0" bIns="0">
            <a:spAutoFit/>
          </a:bodyPr>
          <a:lstStyle/>
          <a:p>
            <a:pPr>
              <a:defRPr/>
            </a:pPr>
            <a:r>
              <a:rPr lang="en-GB" sz="2400" b="1" spc="50">
                <a:solidFill>
                  <a:srgbClr val="12263F"/>
                </a:solidFill>
                <a:latin typeface="Arial"/>
                <a:cs typeface="Arial"/>
              </a:rPr>
              <a:t>Common behavioural signs to look out for, whatever the issue</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1055688" y="2398338"/>
            <a:ext cx="2045840" cy="1439090"/>
          </a:xfrm>
          <a:prstGeom prst="rect">
            <a:avLst/>
          </a:prstGeom>
        </p:spPr>
      </p:pic>
      <p:sp>
        <p:nvSpPr>
          <p:cNvPr id="16" name="TextBox 15"/>
          <p:cNvSpPr txBox="1"/>
          <p:nvPr/>
        </p:nvSpPr>
        <p:spPr>
          <a:xfrm>
            <a:off x="1131611" y="2517719"/>
            <a:ext cx="1893994" cy="1200329"/>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Difficulty concentrating and not doing as well at school</a:t>
            </a:r>
          </a:p>
        </p:txBody>
      </p:sp>
      <p:sp>
        <p:nvSpPr>
          <p:cNvPr id="20" name="TextBox 19"/>
          <p:cNvSpPr txBox="1"/>
          <p:nvPr/>
        </p:nvSpPr>
        <p:spPr>
          <a:xfrm>
            <a:off x="9340808" y="2933217"/>
            <a:ext cx="1545170" cy="369332"/>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Tiredness</a:t>
            </a:r>
          </a:p>
        </p:txBody>
      </p:sp>
      <p:sp>
        <p:nvSpPr>
          <p:cNvPr id="21" name="TextBox 20"/>
          <p:cNvSpPr txBox="1"/>
          <p:nvPr/>
        </p:nvSpPr>
        <p:spPr>
          <a:xfrm>
            <a:off x="3984285" y="2794718"/>
            <a:ext cx="1545170"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Becoming withdrawn</a:t>
            </a:r>
          </a:p>
        </p:txBody>
      </p:sp>
      <p:sp>
        <p:nvSpPr>
          <p:cNvPr id="22" name="TextBox 21"/>
          <p:cNvSpPr txBox="1"/>
          <p:nvPr/>
        </p:nvSpPr>
        <p:spPr>
          <a:xfrm>
            <a:off x="9340808" y="4630186"/>
            <a:ext cx="1545170"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Using drugs or alcohol</a:t>
            </a:r>
          </a:p>
        </p:txBody>
      </p:sp>
      <p:sp>
        <p:nvSpPr>
          <p:cNvPr id="23" name="TextBox 22"/>
          <p:cNvSpPr txBox="1"/>
          <p:nvPr/>
        </p:nvSpPr>
        <p:spPr>
          <a:xfrm>
            <a:off x="6662546" y="4630186"/>
            <a:ext cx="1545170"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Risk-taking behaviour</a:t>
            </a:r>
          </a:p>
        </p:txBody>
      </p:sp>
      <p:sp>
        <p:nvSpPr>
          <p:cNvPr id="26" name="TextBox 25"/>
          <p:cNvSpPr txBox="1"/>
          <p:nvPr/>
        </p:nvSpPr>
        <p:spPr>
          <a:xfrm>
            <a:off x="6412213" y="2656218"/>
            <a:ext cx="2045839"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Mood or behaviour changes</a:t>
            </a:r>
          </a:p>
        </p:txBody>
      </p:sp>
      <p:pic>
        <p:nvPicPr>
          <p:cNvPr id="17" name="Picture 16">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3733949" y="4233806"/>
            <a:ext cx="2045840" cy="1439090"/>
          </a:xfrm>
          <a:prstGeom prst="rect">
            <a:avLst/>
          </a:prstGeom>
        </p:spPr>
      </p:pic>
      <p:sp>
        <p:nvSpPr>
          <p:cNvPr id="18" name="TextBox 17"/>
          <p:cNvSpPr txBox="1"/>
          <p:nvPr/>
        </p:nvSpPr>
        <p:spPr>
          <a:xfrm>
            <a:off x="3981610" y="4768685"/>
            <a:ext cx="1545170" cy="369332"/>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Self-harming</a:t>
            </a:r>
          </a:p>
        </p:txBody>
      </p:sp>
      <p:pic>
        <p:nvPicPr>
          <p:cNvPr id="19" name="Picture 18">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1055687" y="4312527"/>
            <a:ext cx="2045840" cy="1281649"/>
          </a:xfrm>
          <a:prstGeom prst="rect">
            <a:avLst/>
          </a:prstGeom>
        </p:spPr>
      </p:pic>
      <p:sp>
        <p:nvSpPr>
          <p:cNvPr id="24" name="TextBox 23"/>
          <p:cNvSpPr txBox="1"/>
          <p:nvPr/>
        </p:nvSpPr>
        <p:spPr>
          <a:xfrm>
            <a:off x="1306022" y="4630186"/>
            <a:ext cx="1545170"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Mental health needs</a:t>
            </a:r>
          </a:p>
        </p:txBody>
      </p:sp>
    </p:spTree>
    <p:extLst>
      <p:ext uri="{BB962C8B-B14F-4D97-AF65-F5344CB8AC3E}">
        <p14:creationId xmlns:p14="http://schemas.microsoft.com/office/powerpoint/2010/main" val="404942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2" grpId="0"/>
      <p:bldP spid="23" grpId="0"/>
      <p:bldP spid="26" grpId="0"/>
      <p:bldP spid="18"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D29D596-E907-BE4D-AD2C-C3C82561D0BE}"/>
              </a:ext>
            </a:extLst>
          </p:cNvPr>
          <p:cNvSpPr/>
          <p:nvPr/>
        </p:nvSpPr>
        <p:spPr>
          <a:xfrm>
            <a:off x="1055687" y="908050"/>
            <a:ext cx="7455267" cy="738664"/>
          </a:xfrm>
          <a:prstGeom prst="rect">
            <a:avLst/>
          </a:prstGeom>
        </p:spPr>
        <p:txBody>
          <a:bodyPr wrap="square" lIns="0" tIns="0" rIns="0" bIns="0">
            <a:spAutoFit/>
          </a:bodyPr>
          <a:lstStyle/>
          <a:p>
            <a:pPr>
              <a:defRPr/>
            </a:pPr>
            <a:r>
              <a:rPr lang="en-GB" sz="2400" b="1" spc="50">
                <a:solidFill>
                  <a:srgbClr val="12263F"/>
                </a:solidFill>
                <a:latin typeface="Arial"/>
                <a:cs typeface="Arial"/>
              </a:rPr>
              <a:t>Physical abuse: what you might see in children</a:t>
            </a:r>
          </a:p>
          <a:p>
            <a:pPr>
              <a:defRPr/>
            </a:pPr>
            <a:endParaRPr lang="en-GB" sz="2400" b="1" spc="50">
              <a:solidFill>
                <a:srgbClr val="12263F"/>
              </a:solidFill>
              <a:latin typeface="Arial"/>
              <a:cs typeface="Arial"/>
            </a:endParaRPr>
          </a:p>
        </p:txBody>
      </p:sp>
      <p:cxnSp>
        <p:nvCxnSpPr>
          <p:cNvPr id="20" name="Straight Connector 19">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E524F8D4-7F9B-5E4F-903B-58542137D3EC}"/>
              </a:ext>
            </a:extLst>
          </p:cNvPr>
          <p:cNvPicPr>
            <a:picLocks noChangeAspect="1"/>
          </p:cNvPicPr>
          <p:nvPr/>
        </p:nvPicPr>
        <p:blipFill>
          <a:blip r:embed="rId3"/>
          <a:stretch>
            <a:fillRect/>
          </a:stretch>
        </p:blipFill>
        <p:spPr>
          <a:xfrm rot="10800000">
            <a:off x="1055688" y="2081877"/>
            <a:ext cx="2179688" cy="1347484"/>
          </a:xfrm>
          <a:prstGeom prst="rect">
            <a:avLst/>
          </a:prstGeom>
        </p:spPr>
      </p:pic>
      <p:sp>
        <p:nvSpPr>
          <p:cNvPr id="22" name="TextBox 21">
            <a:extLst>
              <a:ext uri="{FF2B5EF4-FFF2-40B4-BE49-F238E27FC236}">
                <a16:creationId xmlns:a16="http://schemas.microsoft.com/office/drawing/2014/main" id="{FC951623-C506-564C-BDAC-8D329DADFE19}"/>
              </a:ext>
            </a:extLst>
          </p:cNvPr>
          <p:cNvSpPr txBox="1"/>
          <p:nvPr/>
        </p:nvSpPr>
        <p:spPr>
          <a:xfrm>
            <a:off x="1262057" y="2293954"/>
            <a:ext cx="1778896"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Bruises, cuts, scratches, scars</a:t>
            </a:r>
          </a:p>
        </p:txBody>
      </p:sp>
      <p:pic>
        <p:nvPicPr>
          <p:cNvPr id="23" name="Picture 22">
            <a:extLst>
              <a:ext uri="{FF2B5EF4-FFF2-40B4-BE49-F238E27FC236}">
                <a16:creationId xmlns:a16="http://schemas.microsoft.com/office/drawing/2014/main" id="{1FDBA941-C7D8-094C-8749-BC2DF034C464}"/>
              </a:ext>
            </a:extLst>
          </p:cNvPr>
          <p:cNvPicPr>
            <a:picLocks noChangeAspect="1"/>
          </p:cNvPicPr>
          <p:nvPr/>
        </p:nvPicPr>
        <p:blipFill>
          <a:blip r:embed="rId3"/>
          <a:stretch>
            <a:fillRect/>
          </a:stretch>
        </p:blipFill>
        <p:spPr>
          <a:xfrm rot="10800000">
            <a:off x="3700869" y="2187915"/>
            <a:ext cx="2179688" cy="1135407"/>
          </a:xfrm>
          <a:prstGeom prst="rect">
            <a:avLst/>
          </a:prstGeom>
        </p:spPr>
      </p:pic>
      <p:pic>
        <p:nvPicPr>
          <p:cNvPr id="24" name="Picture 23">
            <a:extLst>
              <a:ext uri="{FF2B5EF4-FFF2-40B4-BE49-F238E27FC236}">
                <a16:creationId xmlns:a16="http://schemas.microsoft.com/office/drawing/2014/main" id="{45E910F1-312F-8A4A-847D-0C8142504220}"/>
              </a:ext>
            </a:extLst>
          </p:cNvPr>
          <p:cNvPicPr>
            <a:picLocks noChangeAspect="1"/>
          </p:cNvPicPr>
          <p:nvPr/>
        </p:nvPicPr>
        <p:blipFill>
          <a:blip r:embed="rId3"/>
          <a:stretch>
            <a:fillRect/>
          </a:stretch>
        </p:blipFill>
        <p:spPr>
          <a:xfrm rot="10800000">
            <a:off x="6443693" y="2081877"/>
            <a:ext cx="2179688" cy="1347484"/>
          </a:xfrm>
          <a:prstGeom prst="rect">
            <a:avLst/>
          </a:prstGeom>
        </p:spPr>
      </p:pic>
      <p:pic>
        <p:nvPicPr>
          <p:cNvPr id="25" name="Picture 24">
            <a:extLst>
              <a:ext uri="{FF2B5EF4-FFF2-40B4-BE49-F238E27FC236}">
                <a16:creationId xmlns:a16="http://schemas.microsoft.com/office/drawing/2014/main" id="{5D28D36E-1CED-3947-9180-D47C838332C8}"/>
              </a:ext>
            </a:extLst>
          </p:cNvPr>
          <p:cNvPicPr>
            <a:picLocks noChangeAspect="1"/>
          </p:cNvPicPr>
          <p:nvPr/>
        </p:nvPicPr>
        <p:blipFill>
          <a:blip r:embed="rId3"/>
          <a:stretch>
            <a:fillRect/>
          </a:stretch>
        </p:blipFill>
        <p:spPr>
          <a:xfrm rot="10800000">
            <a:off x="2487159" y="3869567"/>
            <a:ext cx="2179688" cy="1135406"/>
          </a:xfrm>
          <a:prstGeom prst="rect">
            <a:avLst/>
          </a:prstGeom>
        </p:spPr>
      </p:pic>
      <p:pic>
        <p:nvPicPr>
          <p:cNvPr id="26" name="Picture 25">
            <a:extLst>
              <a:ext uri="{FF2B5EF4-FFF2-40B4-BE49-F238E27FC236}">
                <a16:creationId xmlns:a16="http://schemas.microsoft.com/office/drawing/2014/main" id="{ABD05851-D8C0-114E-9A7F-0CCCD911F16D}"/>
              </a:ext>
            </a:extLst>
          </p:cNvPr>
          <p:cNvPicPr>
            <a:picLocks noChangeAspect="1"/>
          </p:cNvPicPr>
          <p:nvPr/>
        </p:nvPicPr>
        <p:blipFill>
          <a:blip r:embed="rId3"/>
          <a:stretch>
            <a:fillRect/>
          </a:stretch>
        </p:blipFill>
        <p:spPr>
          <a:xfrm rot="10800000">
            <a:off x="5129419" y="3763529"/>
            <a:ext cx="2179688" cy="1347484"/>
          </a:xfrm>
          <a:prstGeom prst="rect">
            <a:avLst/>
          </a:prstGeom>
        </p:spPr>
      </p:pic>
      <p:pic>
        <p:nvPicPr>
          <p:cNvPr id="27" name="Picture 26">
            <a:extLst>
              <a:ext uri="{FF2B5EF4-FFF2-40B4-BE49-F238E27FC236}">
                <a16:creationId xmlns:a16="http://schemas.microsoft.com/office/drawing/2014/main" id="{F617997A-0438-A949-A968-FB28CD4BD3A3}"/>
              </a:ext>
            </a:extLst>
          </p:cNvPr>
          <p:cNvPicPr>
            <a:picLocks noChangeAspect="1"/>
          </p:cNvPicPr>
          <p:nvPr/>
        </p:nvPicPr>
        <p:blipFill>
          <a:blip r:embed="rId3"/>
          <a:stretch>
            <a:fillRect/>
          </a:stretch>
        </p:blipFill>
        <p:spPr>
          <a:xfrm rot="10800000">
            <a:off x="7771678" y="3840982"/>
            <a:ext cx="2179688" cy="1192576"/>
          </a:xfrm>
          <a:prstGeom prst="rect">
            <a:avLst/>
          </a:prstGeom>
        </p:spPr>
      </p:pic>
      <p:sp>
        <p:nvSpPr>
          <p:cNvPr id="28" name="TextBox 27">
            <a:extLst>
              <a:ext uri="{FF2B5EF4-FFF2-40B4-BE49-F238E27FC236}">
                <a16:creationId xmlns:a16="http://schemas.microsoft.com/office/drawing/2014/main" id="{415D97E5-23FA-E349-A169-8E7EDFDAD144}"/>
              </a:ext>
            </a:extLst>
          </p:cNvPr>
          <p:cNvSpPr txBox="1"/>
          <p:nvPr/>
        </p:nvSpPr>
        <p:spPr>
          <a:xfrm>
            <a:off x="6892692" y="2570953"/>
            <a:ext cx="1281689" cy="369332"/>
          </a:xfrm>
          <a:prstGeom prst="rect">
            <a:avLst/>
          </a:prstGeom>
          <a:noFill/>
        </p:spPr>
        <p:txBody>
          <a:bodyPr wrap="square" rtlCol="0">
            <a:spAutoFit/>
          </a:bodyPr>
          <a:lstStyle/>
          <a:p>
            <a:r>
              <a:rPr lang="en-GB">
                <a:solidFill>
                  <a:srgbClr val="12263F"/>
                </a:solidFill>
                <a:latin typeface="Arial" panose="020B0604020202020204" pitchFamily="34" charset="0"/>
                <a:cs typeface="Arial" panose="020B0604020202020204" pitchFamily="34" charset="0"/>
              </a:rPr>
              <a:t>Bite marks</a:t>
            </a:r>
          </a:p>
        </p:txBody>
      </p:sp>
      <p:sp>
        <p:nvSpPr>
          <p:cNvPr id="29" name="TextBox 28">
            <a:extLst>
              <a:ext uri="{FF2B5EF4-FFF2-40B4-BE49-F238E27FC236}">
                <a16:creationId xmlns:a16="http://schemas.microsoft.com/office/drawing/2014/main" id="{48DFDACE-227B-9D49-B0D5-E325D5255FE3}"/>
              </a:ext>
            </a:extLst>
          </p:cNvPr>
          <p:cNvSpPr txBox="1"/>
          <p:nvPr/>
        </p:nvSpPr>
        <p:spPr>
          <a:xfrm>
            <a:off x="4124646" y="2570953"/>
            <a:ext cx="1281689" cy="369332"/>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Fractures</a:t>
            </a:r>
          </a:p>
        </p:txBody>
      </p:sp>
      <p:sp>
        <p:nvSpPr>
          <p:cNvPr id="30" name="TextBox 29">
            <a:extLst>
              <a:ext uri="{FF2B5EF4-FFF2-40B4-BE49-F238E27FC236}">
                <a16:creationId xmlns:a16="http://schemas.microsoft.com/office/drawing/2014/main" id="{706FD96C-3049-E84A-AFAA-BBE2858754A1}"/>
              </a:ext>
            </a:extLst>
          </p:cNvPr>
          <p:cNvSpPr txBox="1"/>
          <p:nvPr/>
        </p:nvSpPr>
        <p:spPr>
          <a:xfrm>
            <a:off x="2828548" y="4114105"/>
            <a:ext cx="1496908"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Suspicious illnesses</a:t>
            </a:r>
          </a:p>
        </p:txBody>
      </p:sp>
      <p:sp>
        <p:nvSpPr>
          <p:cNvPr id="31" name="TextBox 30">
            <a:extLst>
              <a:ext uri="{FF2B5EF4-FFF2-40B4-BE49-F238E27FC236}">
                <a16:creationId xmlns:a16="http://schemas.microsoft.com/office/drawing/2014/main" id="{65384699-DF2B-DD4D-9AF0-2327A7DE11DB}"/>
              </a:ext>
            </a:extLst>
          </p:cNvPr>
          <p:cNvSpPr txBox="1"/>
          <p:nvPr/>
        </p:nvSpPr>
        <p:spPr>
          <a:xfrm>
            <a:off x="5453765" y="3975605"/>
            <a:ext cx="1530993"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Vomiting, drowsiness or seizures</a:t>
            </a:r>
          </a:p>
        </p:txBody>
      </p:sp>
      <p:sp>
        <p:nvSpPr>
          <p:cNvPr id="32" name="TextBox 31">
            <a:extLst>
              <a:ext uri="{FF2B5EF4-FFF2-40B4-BE49-F238E27FC236}">
                <a16:creationId xmlns:a16="http://schemas.microsoft.com/office/drawing/2014/main" id="{BC79E11E-F754-AB43-B17F-75370AF568AA}"/>
              </a:ext>
            </a:extLst>
          </p:cNvPr>
          <p:cNvSpPr txBox="1"/>
          <p:nvPr/>
        </p:nvSpPr>
        <p:spPr>
          <a:xfrm>
            <a:off x="8220677" y="4114105"/>
            <a:ext cx="1281689"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Breathing problems</a:t>
            </a:r>
          </a:p>
        </p:txBody>
      </p:sp>
      <p:pic>
        <p:nvPicPr>
          <p:cNvPr id="33" name="Picture 32">
            <a:extLst>
              <a:ext uri="{FF2B5EF4-FFF2-40B4-BE49-F238E27FC236}">
                <a16:creationId xmlns:a16="http://schemas.microsoft.com/office/drawing/2014/main" id="{6726D8F6-6676-2E46-9AC5-086F6FE34ADF}"/>
              </a:ext>
            </a:extLst>
          </p:cNvPr>
          <p:cNvPicPr>
            <a:picLocks noChangeAspect="1"/>
          </p:cNvPicPr>
          <p:nvPr/>
        </p:nvPicPr>
        <p:blipFill>
          <a:blip r:embed="rId3"/>
          <a:stretch>
            <a:fillRect/>
          </a:stretch>
        </p:blipFill>
        <p:spPr>
          <a:xfrm rot="10800000">
            <a:off x="8956625" y="2134895"/>
            <a:ext cx="2179688" cy="1241447"/>
          </a:xfrm>
          <a:prstGeom prst="rect">
            <a:avLst/>
          </a:prstGeom>
        </p:spPr>
      </p:pic>
      <p:sp>
        <p:nvSpPr>
          <p:cNvPr id="34" name="TextBox 33">
            <a:extLst>
              <a:ext uri="{FF2B5EF4-FFF2-40B4-BE49-F238E27FC236}">
                <a16:creationId xmlns:a16="http://schemas.microsoft.com/office/drawing/2014/main" id="{1DEE65B9-B364-1846-96FF-A607F72DEE67}"/>
              </a:ext>
            </a:extLst>
          </p:cNvPr>
          <p:cNvSpPr txBox="1"/>
          <p:nvPr/>
        </p:nvSpPr>
        <p:spPr>
          <a:xfrm>
            <a:off x="9186517" y="2432454"/>
            <a:ext cx="1730690"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Burns or scalds</a:t>
            </a:r>
          </a:p>
        </p:txBody>
      </p:sp>
      <p:pic>
        <p:nvPicPr>
          <p:cNvPr id="35" name="Picture 34" descr="A picture containing person, indoor&#10;&#10;Description automatically generated">
            <a:extLst>
              <a:ext uri="{FF2B5EF4-FFF2-40B4-BE49-F238E27FC236}">
                <a16:creationId xmlns:a16="http://schemas.microsoft.com/office/drawing/2014/main" id="{5AF65DEF-59A2-9348-A918-4BFD16970D72}"/>
              </a:ext>
            </a:extLst>
          </p:cNvPr>
          <p:cNvPicPr>
            <a:picLocks noChangeAspect="1"/>
          </p:cNvPicPr>
          <p:nvPr/>
        </p:nvPicPr>
        <p:blipFill>
          <a:blip r:embed="rId4"/>
          <a:stretch>
            <a:fillRect/>
          </a:stretch>
        </p:blipFill>
        <p:spPr>
          <a:xfrm>
            <a:off x="10063793" y="301337"/>
            <a:ext cx="1691375" cy="1728585"/>
          </a:xfrm>
          <a:prstGeom prst="rect">
            <a:avLst/>
          </a:prstGeom>
        </p:spPr>
      </p:pic>
    </p:spTree>
    <p:extLst>
      <p:ext uri="{BB962C8B-B14F-4D97-AF65-F5344CB8AC3E}">
        <p14:creationId xmlns:p14="http://schemas.microsoft.com/office/powerpoint/2010/main" val="282282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P spid="30" grpId="0"/>
      <p:bldP spid="31" grpId="0"/>
      <p:bldP spid="32"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3036291" y="4099653"/>
            <a:ext cx="2100035" cy="1110786"/>
          </a:xfrm>
          <a:prstGeom prst="rect">
            <a:avLst/>
          </a:prstGeom>
        </p:spPr>
      </p:pic>
      <p:pic>
        <p:nvPicPr>
          <p:cNvPr id="50" name="Picture 49">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428159" y="3961101"/>
            <a:ext cx="2100035" cy="1298243"/>
          </a:xfrm>
          <a:prstGeom prst="rect">
            <a:avLst/>
          </a:prstGeom>
        </p:spPr>
      </p:pic>
      <p:pic>
        <p:nvPicPr>
          <p:cNvPr id="51" name="Picture 50">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7893970" y="2282565"/>
            <a:ext cx="1819888" cy="1298243"/>
          </a:xfrm>
          <a:prstGeom prst="rect">
            <a:avLst/>
          </a:prstGeom>
        </p:spPr>
      </p:pic>
      <p:pic>
        <p:nvPicPr>
          <p:cNvPr id="52" name="Picture 51">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2943372" y="2248947"/>
            <a:ext cx="2100035" cy="1298243"/>
          </a:xfrm>
          <a:prstGeom prst="rect">
            <a:avLst/>
          </a:prstGeom>
        </p:spPr>
      </p:pic>
      <p:sp>
        <p:nvSpPr>
          <p:cNvPr id="53" name="Rectangle 52">
            <a:extLst>
              <a:ext uri="{FF2B5EF4-FFF2-40B4-BE49-F238E27FC236}">
                <a16:creationId xmlns:a16="http://schemas.microsoft.com/office/drawing/2014/main" id="{5D29D596-E907-BE4D-AD2C-C3C82561D0BE}"/>
              </a:ext>
            </a:extLst>
          </p:cNvPr>
          <p:cNvSpPr/>
          <p:nvPr/>
        </p:nvSpPr>
        <p:spPr>
          <a:xfrm>
            <a:off x="1055687" y="908050"/>
            <a:ext cx="7271635" cy="738664"/>
          </a:xfrm>
          <a:prstGeom prst="rect">
            <a:avLst/>
          </a:prstGeom>
        </p:spPr>
        <p:txBody>
          <a:bodyPr wrap="square" lIns="0" tIns="0" rIns="0" bIns="0">
            <a:spAutoFit/>
          </a:bodyPr>
          <a:lstStyle/>
          <a:p>
            <a:pPr>
              <a:defRPr/>
            </a:pPr>
            <a:r>
              <a:rPr lang="en-GB" sz="2400" b="1" spc="50">
                <a:solidFill>
                  <a:srgbClr val="12263F"/>
                </a:solidFill>
                <a:latin typeface="Arial"/>
                <a:cs typeface="Arial"/>
              </a:rPr>
              <a:t>Sexual abuse: what you might see in children</a:t>
            </a:r>
          </a:p>
          <a:p>
            <a:pPr>
              <a:defRPr/>
            </a:pPr>
            <a:endParaRPr lang="en-GB" sz="2400" b="1" spc="50">
              <a:solidFill>
                <a:srgbClr val="12263F"/>
              </a:solidFill>
              <a:latin typeface="Arial"/>
              <a:cs typeface="Arial"/>
            </a:endParaRPr>
          </a:p>
        </p:txBody>
      </p:sp>
      <p:cxnSp>
        <p:nvCxnSpPr>
          <p:cNvPr id="54" name="Straight Connector 53">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552115" y="2434045"/>
            <a:ext cx="2100035" cy="1040106"/>
          </a:xfrm>
          <a:prstGeom prst="rect">
            <a:avLst/>
          </a:prstGeom>
        </p:spPr>
      </p:pic>
      <p:sp>
        <p:nvSpPr>
          <p:cNvPr id="56" name="TextBox 55"/>
          <p:cNvSpPr txBox="1"/>
          <p:nvPr/>
        </p:nvSpPr>
        <p:spPr>
          <a:xfrm>
            <a:off x="669631" y="2747020"/>
            <a:ext cx="1887415" cy="369332"/>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Difficulty sitting</a:t>
            </a:r>
          </a:p>
        </p:txBody>
      </p:sp>
      <p:sp>
        <p:nvSpPr>
          <p:cNvPr id="57" name="TextBox 56"/>
          <p:cNvSpPr txBox="1"/>
          <p:nvPr/>
        </p:nvSpPr>
        <p:spPr>
          <a:xfrm>
            <a:off x="2940633" y="2608521"/>
            <a:ext cx="1887415"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Marks and bruises</a:t>
            </a:r>
          </a:p>
        </p:txBody>
      </p:sp>
      <p:pic>
        <p:nvPicPr>
          <p:cNvPr id="58" name="Picture 57">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5625980" y="2366941"/>
            <a:ext cx="2100035" cy="1169175"/>
          </a:xfrm>
          <a:prstGeom prst="rect">
            <a:avLst/>
          </a:prstGeom>
        </p:spPr>
      </p:pic>
      <p:sp>
        <p:nvSpPr>
          <p:cNvPr id="59" name="TextBox 58"/>
          <p:cNvSpPr txBox="1"/>
          <p:nvPr/>
        </p:nvSpPr>
        <p:spPr>
          <a:xfrm>
            <a:off x="7899428" y="2552492"/>
            <a:ext cx="1887415"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Needing the toilet a lot</a:t>
            </a:r>
          </a:p>
        </p:txBody>
      </p:sp>
      <p:sp>
        <p:nvSpPr>
          <p:cNvPr id="60" name="TextBox 59"/>
          <p:cNvSpPr txBox="1"/>
          <p:nvPr/>
        </p:nvSpPr>
        <p:spPr>
          <a:xfrm>
            <a:off x="3142601" y="4103734"/>
            <a:ext cx="1887415"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Fear or avoidance of a particular person</a:t>
            </a:r>
          </a:p>
        </p:txBody>
      </p:sp>
      <p:pic>
        <p:nvPicPr>
          <p:cNvPr id="61" name="Picture 60">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5734073" y="4028336"/>
            <a:ext cx="2100035" cy="1298243"/>
          </a:xfrm>
          <a:prstGeom prst="rect">
            <a:avLst/>
          </a:prstGeom>
        </p:spPr>
      </p:pic>
      <p:sp>
        <p:nvSpPr>
          <p:cNvPr id="62" name="TextBox 61"/>
          <p:cNvSpPr txBox="1"/>
          <p:nvPr/>
        </p:nvSpPr>
        <p:spPr>
          <a:xfrm>
            <a:off x="5734630" y="4193381"/>
            <a:ext cx="1887415"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Sexually inappropriate behaviour</a:t>
            </a:r>
          </a:p>
        </p:txBody>
      </p:sp>
      <p:pic>
        <p:nvPicPr>
          <p:cNvPr id="63" name="Picture 62" descr="A picture containing indoor&#10;&#10;Description automatically generated">
            <a:extLst>
              <a:ext uri="{FF2B5EF4-FFF2-40B4-BE49-F238E27FC236}">
                <a16:creationId xmlns:a16="http://schemas.microsoft.com/office/drawing/2014/main" id="{056D772F-1A5E-BA47-82D9-EAB656B5B53F}"/>
              </a:ext>
            </a:extLst>
          </p:cNvPr>
          <p:cNvPicPr>
            <a:picLocks noChangeAspect="1"/>
          </p:cNvPicPr>
          <p:nvPr/>
        </p:nvPicPr>
        <p:blipFill>
          <a:blip r:embed="rId4"/>
          <a:stretch>
            <a:fillRect/>
          </a:stretch>
        </p:blipFill>
        <p:spPr>
          <a:xfrm>
            <a:off x="10021742" y="242375"/>
            <a:ext cx="1837274" cy="1741736"/>
          </a:xfrm>
          <a:prstGeom prst="rect">
            <a:avLst/>
          </a:prstGeom>
        </p:spPr>
      </p:pic>
      <p:pic>
        <p:nvPicPr>
          <p:cNvPr id="64" name="Picture 63">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8017234" y="4098586"/>
            <a:ext cx="2100035" cy="1023272"/>
          </a:xfrm>
          <a:prstGeom prst="rect">
            <a:avLst/>
          </a:prstGeom>
        </p:spPr>
      </p:pic>
      <p:sp>
        <p:nvSpPr>
          <p:cNvPr id="65" name="TextBox 64"/>
          <p:cNvSpPr txBox="1"/>
          <p:nvPr/>
        </p:nvSpPr>
        <p:spPr>
          <a:xfrm>
            <a:off x="8134752" y="4215793"/>
            <a:ext cx="1887415"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Dropping hints or mentioning ‘secrets’</a:t>
            </a:r>
          </a:p>
        </p:txBody>
      </p:sp>
      <p:sp>
        <p:nvSpPr>
          <p:cNvPr id="66" name="TextBox 65"/>
          <p:cNvSpPr txBox="1"/>
          <p:nvPr/>
        </p:nvSpPr>
        <p:spPr>
          <a:xfrm>
            <a:off x="5631437" y="2630933"/>
            <a:ext cx="1887415"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Poor personal hygiene</a:t>
            </a:r>
          </a:p>
        </p:txBody>
      </p:sp>
      <p:sp>
        <p:nvSpPr>
          <p:cNvPr id="67" name="TextBox 66"/>
          <p:cNvSpPr txBox="1"/>
          <p:nvPr/>
        </p:nvSpPr>
        <p:spPr>
          <a:xfrm>
            <a:off x="433615" y="4369527"/>
            <a:ext cx="1887415" cy="369332"/>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Pregnancy</a:t>
            </a:r>
          </a:p>
        </p:txBody>
      </p:sp>
    </p:spTree>
    <p:extLst>
      <p:ext uri="{BB962C8B-B14F-4D97-AF65-F5344CB8AC3E}">
        <p14:creationId xmlns:p14="http://schemas.microsoft.com/office/powerpoint/2010/main" val="421332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9" grpId="0"/>
      <p:bldP spid="60" grpId="0"/>
      <p:bldP spid="62" grpId="0"/>
      <p:bldP spid="65" grpId="0"/>
      <p:bldP spid="66" grpId="0"/>
      <p:bldP spid="6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D29D596-E907-BE4D-AD2C-C3C82561D0BE}"/>
              </a:ext>
            </a:extLst>
          </p:cNvPr>
          <p:cNvSpPr/>
          <p:nvPr/>
        </p:nvSpPr>
        <p:spPr>
          <a:xfrm>
            <a:off x="1055687" y="908050"/>
            <a:ext cx="7595944" cy="738664"/>
          </a:xfrm>
          <a:prstGeom prst="rect">
            <a:avLst/>
          </a:prstGeom>
        </p:spPr>
        <p:txBody>
          <a:bodyPr wrap="square" lIns="0" tIns="0" rIns="0" bIns="0">
            <a:spAutoFit/>
          </a:bodyPr>
          <a:lstStyle/>
          <a:p>
            <a:pPr>
              <a:defRPr/>
            </a:pPr>
            <a:r>
              <a:rPr lang="en-GB" sz="2400" b="1" spc="50">
                <a:solidFill>
                  <a:srgbClr val="12263F"/>
                </a:solidFill>
                <a:latin typeface="Arial"/>
                <a:cs typeface="Arial"/>
              </a:rPr>
              <a:t>Emotional abuse: what you might see in children</a:t>
            </a:r>
          </a:p>
          <a:p>
            <a:pPr>
              <a:defRPr/>
            </a:pPr>
            <a:endParaRPr lang="en-GB" sz="2400" b="1" spc="50">
              <a:solidFill>
                <a:srgbClr val="12263F"/>
              </a:solidFill>
              <a:latin typeface="Arial"/>
              <a:cs typeface="Arial"/>
            </a:endParaRPr>
          </a:p>
        </p:txBody>
      </p:sp>
      <p:cxnSp>
        <p:nvCxnSpPr>
          <p:cNvPr id="25" name="Straight Connector 24">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393518" y="2033596"/>
            <a:ext cx="2280358" cy="1349811"/>
          </a:xfrm>
          <a:prstGeom prst="rect">
            <a:avLst/>
          </a:prstGeom>
        </p:spPr>
      </p:pic>
      <p:sp>
        <p:nvSpPr>
          <p:cNvPr id="27" name="TextBox 26"/>
          <p:cNvSpPr txBox="1"/>
          <p:nvPr/>
        </p:nvSpPr>
        <p:spPr>
          <a:xfrm>
            <a:off x="519830" y="1952729"/>
            <a:ext cx="2027733" cy="1477328"/>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Behaviour, language or knowledge you wouldn’t expect for their age</a:t>
            </a:r>
          </a:p>
        </p:txBody>
      </p:sp>
      <p:pic>
        <p:nvPicPr>
          <p:cNvPr id="28" name="Picture 27">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3043657" y="2102645"/>
            <a:ext cx="2280358" cy="1222320"/>
          </a:xfrm>
          <a:prstGeom prst="rect">
            <a:avLst/>
          </a:prstGeom>
        </p:spPr>
      </p:pic>
      <p:pic>
        <p:nvPicPr>
          <p:cNvPr id="29" name="Picture 28">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357365" y="3877058"/>
            <a:ext cx="1731706" cy="1115079"/>
          </a:xfrm>
          <a:prstGeom prst="rect">
            <a:avLst/>
          </a:prstGeom>
        </p:spPr>
      </p:pic>
      <p:pic>
        <p:nvPicPr>
          <p:cNvPr id="30" name="Picture 29">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8142229" y="2102645"/>
            <a:ext cx="2280358" cy="1222320"/>
          </a:xfrm>
          <a:prstGeom prst="rect">
            <a:avLst/>
          </a:prstGeom>
        </p:spPr>
      </p:pic>
      <p:pic>
        <p:nvPicPr>
          <p:cNvPr id="31" name="Picture 30">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5637766" y="2007919"/>
            <a:ext cx="2280358" cy="1432666"/>
          </a:xfrm>
          <a:prstGeom prst="rect">
            <a:avLst/>
          </a:prstGeom>
        </p:spPr>
      </p:pic>
      <p:pic>
        <p:nvPicPr>
          <p:cNvPr id="44" name="Picture 43">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2451977" y="3868051"/>
            <a:ext cx="1731706" cy="1200329"/>
          </a:xfrm>
          <a:prstGeom prst="rect">
            <a:avLst/>
          </a:prstGeom>
        </p:spPr>
      </p:pic>
      <p:pic>
        <p:nvPicPr>
          <p:cNvPr id="45" name="Picture 44">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4456942" y="3966706"/>
            <a:ext cx="1731706" cy="1115079"/>
          </a:xfrm>
          <a:prstGeom prst="rect">
            <a:avLst/>
          </a:prstGeom>
        </p:spPr>
      </p:pic>
      <p:pic>
        <p:nvPicPr>
          <p:cNvPr id="46" name="Picture 45">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6529142" y="3767408"/>
            <a:ext cx="1731706" cy="1222320"/>
          </a:xfrm>
          <a:prstGeom prst="rect">
            <a:avLst/>
          </a:prstGeom>
        </p:spPr>
      </p:pic>
      <p:pic>
        <p:nvPicPr>
          <p:cNvPr id="47" name="Picture 46" descr="A picture containing person, indoor&#10;&#10;Description automatically generated">
            <a:extLst>
              <a:ext uri="{FF2B5EF4-FFF2-40B4-BE49-F238E27FC236}">
                <a16:creationId xmlns:a16="http://schemas.microsoft.com/office/drawing/2014/main" id="{DC5AF05A-060D-5B4A-9E39-CB355FB0BC6F}"/>
              </a:ext>
            </a:extLst>
          </p:cNvPr>
          <p:cNvPicPr>
            <a:picLocks noChangeAspect="1"/>
          </p:cNvPicPr>
          <p:nvPr/>
        </p:nvPicPr>
        <p:blipFill>
          <a:blip r:embed="rId4"/>
          <a:stretch>
            <a:fillRect/>
          </a:stretch>
        </p:blipFill>
        <p:spPr>
          <a:xfrm>
            <a:off x="9993389" y="246332"/>
            <a:ext cx="1821075" cy="1697242"/>
          </a:xfrm>
          <a:prstGeom prst="rect">
            <a:avLst/>
          </a:prstGeom>
        </p:spPr>
      </p:pic>
      <p:pic>
        <p:nvPicPr>
          <p:cNvPr id="48" name="Picture 47">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8422046" y="3823437"/>
            <a:ext cx="1731706" cy="1222320"/>
          </a:xfrm>
          <a:prstGeom prst="rect">
            <a:avLst/>
          </a:prstGeom>
        </p:spPr>
      </p:pic>
      <p:sp>
        <p:nvSpPr>
          <p:cNvPr id="49" name="TextBox 48"/>
          <p:cNvSpPr txBox="1"/>
          <p:nvPr/>
        </p:nvSpPr>
        <p:spPr>
          <a:xfrm>
            <a:off x="3201057" y="2229728"/>
            <a:ext cx="2027733"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Struggling to control their emotions</a:t>
            </a:r>
          </a:p>
        </p:txBody>
      </p:sp>
      <p:sp>
        <p:nvSpPr>
          <p:cNvPr id="50" name="TextBox 49"/>
          <p:cNvSpPr txBox="1"/>
          <p:nvPr/>
        </p:nvSpPr>
        <p:spPr>
          <a:xfrm>
            <a:off x="5831314" y="2229728"/>
            <a:ext cx="2027733"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Seeming isolated from their parents or carers</a:t>
            </a:r>
          </a:p>
        </p:txBody>
      </p:sp>
      <p:sp>
        <p:nvSpPr>
          <p:cNvPr id="51" name="TextBox 50"/>
          <p:cNvSpPr txBox="1"/>
          <p:nvPr/>
        </p:nvSpPr>
        <p:spPr>
          <a:xfrm>
            <a:off x="8335823" y="2229728"/>
            <a:ext cx="2027733"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Negative interactions with parents or carers</a:t>
            </a:r>
          </a:p>
        </p:txBody>
      </p:sp>
      <p:sp>
        <p:nvSpPr>
          <p:cNvPr id="52" name="TextBox 51"/>
          <p:cNvSpPr txBox="1"/>
          <p:nvPr/>
        </p:nvSpPr>
        <p:spPr>
          <a:xfrm>
            <a:off x="429232" y="4111433"/>
            <a:ext cx="1826060"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Lacking social skills or friends</a:t>
            </a:r>
          </a:p>
        </p:txBody>
      </p:sp>
      <p:sp>
        <p:nvSpPr>
          <p:cNvPr id="53" name="TextBox 52"/>
          <p:cNvSpPr txBox="1"/>
          <p:nvPr/>
        </p:nvSpPr>
        <p:spPr>
          <a:xfrm>
            <a:off x="2505655" y="4006550"/>
            <a:ext cx="1826060"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Low self-esteem or self-confidence</a:t>
            </a:r>
          </a:p>
        </p:txBody>
      </p:sp>
      <p:sp>
        <p:nvSpPr>
          <p:cNvPr id="54" name="TextBox 53"/>
          <p:cNvSpPr txBox="1"/>
          <p:nvPr/>
        </p:nvSpPr>
        <p:spPr>
          <a:xfrm>
            <a:off x="4546105" y="4017756"/>
            <a:ext cx="1867142"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Trying to make people dislike them</a:t>
            </a:r>
          </a:p>
        </p:txBody>
      </p:sp>
      <p:sp>
        <p:nvSpPr>
          <p:cNvPr id="55" name="TextBox 54"/>
          <p:cNvSpPr txBox="1"/>
          <p:nvPr/>
        </p:nvSpPr>
        <p:spPr>
          <a:xfrm>
            <a:off x="6529140" y="3879257"/>
            <a:ext cx="1731706" cy="1200329"/>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Not caring how they act or what happens to them</a:t>
            </a:r>
          </a:p>
        </p:txBody>
      </p:sp>
      <p:sp>
        <p:nvSpPr>
          <p:cNvPr id="56" name="TextBox 55"/>
          <p:cNvSpPr txBox="1"/>
          <p:nvPr/>
        </p:nvSpPr>
        <p:spPr>
          <a:xfrm>
            <a:off x="8542957" y="4006550"/>
            <a:ext cx="1826060"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Issues with language development</a:t>
            </a:r>
          </a:p>
        </p:txBody>
      </p:sp>
    </p:spTree>
    <p:extLst>
      <p:ext uri="{BB962C8B-B14F-4D97-AF65-F5344CB8AC3E}">
        <p14:creationId xmlns:p14="http://schemas.microsoft.com/office/powerpoint/2010/main" val="226228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9" grpId="0"/>
      <p:bldP spid="50" grpId="0"/>
      <p:bldP spid="51" grpId="0"/>
      <p:bldP spid="52" grpId="0"/>
      <p:bldP spid="53" grpId="0"/>
      <p:bldP spid="54" grpId="0"/>
      <p:bldP spid="55" grpId="0"/>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D29D596-E907-BE4D-AD2C-C3C82561D0BE}"/>
              </a:ext>
            </a:extLst>
          </p:cNvPr>
          <p:cNvSpPr/>
          <p:nvPr/>
        </p:nvSpPr>
        <p:spPr>
          <a:xfrm>
            <a:off x="1055687" y="908050"/>
            <a:ext cx="6341575" cy="738664"/>
          </a:xfrm>
          <a:prstGeom prst="rect">
            <a:avLst/>
          </a:prstGeom>
        </p:spPr>
        <p:txBody>
          <a:bodyPr wrap="square" lIns="0" tIns="0" rIns="0" bIns="0">
            <a:spAutoFit/>
          </a:bodyPr>
          <a:lstStyle/>
          <a:p>
            <a:pPr>
              <a:defRPr/>
            </a:pPr>
            <a:r>
              <a:rPr lang="en-GB" sz="2400" b="1" spc="50">
                <a:solidFill>
                  <a:srgbClr val="12263F"/>
                </a:solidFill>
                <a:latin typeface="Arial"/>
                <a:cs typeface="Arial"/>
              </a:rPr>
              <a:t>Neglect: what you might see in children</a:t>
            </a:r>
          </a:p>
          <a:p>
            <a:pPr>
              <a:defRPr/>
            </a:pPr>
            <a:endParaRPr lang="en-GB" sz="2400" b="1" spc="50">
              <a:solidFill>
                <a:srgbClr val="12263F"/>
              </a:solidFill>
              <a:latin typeface="Arial"/>
              <a:cs typeface="Arial"/>
            </a:endParaRPr>
          </a:p>
        </p:txBody>
      </p:sp>
      <p:cxnSp>
        <p:nvCxnSpPr>
          <p:cNvPr id="32" name="Straight Connector 31">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9DAA777-7045-9F46-BFD4-0BE8E6BCE3FF}"/>
              </a:ext>
            </a:extLst>
          </p:cNvPr>
          <p:cNvPicPr>
            <a:picLocks noChangeAspect="1"/>
          </p:cNvPicPr>
          <p:nvPr/>
        </p:nvPicPr>
        <p:blipFill>
          <a:blip r:embed="rId3"/>
          <a:stretch>
            <a:fillRect/>
          </a:stretch>
        </p:blipFill>
        <p:spPr>
          <a:xfrm rot="10800000">
            <a:off x="1029991" y="2084865"/>
            <a:ext cx="2249844" cy="1130545"/>
          </a:xfrm>
          <a:prstGeom prst="rect">
            <a:avLst/>
          </a:prstGeom>
        </p:spPr>
      </p:pic>
      <p:sp>
        <p:nvSpPr>
          <p:cNvPr id="34" name="TextBox 33">
            <a:extLst>
              <a:ext uri="{FF2B5EF4-FFF2-40B4-BE49-F238E27FC236}">
                <a16:creationId xmlns:a16="http://schemas.microsoft.com/office/drawing/2014/main" id="{8D77BBCF-4278-9E49-9832-722C820F96F6}"/>
              </a:ext>
            </a:extLst>
          </p:cNvPr>
          <p:cNvSpPr txBox="1"/>
          <p:nvPr/>
        </p:nvSpPr>
        <p:spPr>
          <a:xfrm>
            <a:off x="1110981" y="2058112"/>
            <a:ext cx="2087861" cy="1200329"/>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Severe and persistent illnesses and infections</a:t>
            </a:r>
          </a:p>
        </p:txBody>
      </p:sp>
      <p:pic>
        <p:nvPicPr>
          <p:cNvPr id="35" name="Picture 34">
            <a:extLst>
              <a:ext uri="{FF2B5EF4-FFF2-40B4-BE49-F238E27FC236}">
                <a16:creationId xmlns:a16="http://schemas.microsoft.com/office/drawing/2014/main" id="{AEE25276-7BDA-E643-B97B-F960792A77A0}"/>
              </a:ext>
            </a:extLst>
          </p:cNvPr>
          <p:cNvPicPr>
            <a:picLocks noChangeAspect="1"/>
          </p:cNvPicPr>
          <p:nvPr/>
        </p:nvPicPr>
        <p:blipFill>
          <a:blip r:embed="rId3"/>
          <a:stretch>
            <a:fillRect/>
          </a:stretch>
        </p:blipFill>
        <p:spPr>
          <a:xfrm rot="10800000">
            <a:off x="3632070" y="1881033"/>
            <a:ext cx="2249844" cy="1464073"/>
          </a:xfrm>
          <a:prstGeom prst="rect">
            <a:avLst/>
          </a:prstGeom>
        </p:spPr>
      </p:pic>
      <p:sp>
        <p:nvSpPr>
          <p:cNvPr id="36" name="TextBox 35">
            <a:extLst>
              <a:ext uri="{FF2B5EF4-FFF2-40B4-BE49-F238E27FC236}">
                <a16:creationId xmlns:a16="http://schemas.microsoft.com/office/drawing/2014/main" id="{609D68FC-2F9A-A742-B110-EB9E3338A007}"/>
              </a:ext>
            </a:extLst>
          </p:cNvPr>
          <p:cNvSpPr txBox="1"/>
          <p:nvPr/>
        </p:nvSpPr>
        <p:spPr>
          <a:xfrm>
            <a:off x="3713061" y="2170046"/>
            <a:ext cx="2087861"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Consistently inappropriate clothing or shoes</a:t>
            </a:r>
          </a:p>
        </p:txBody>
      </p:sp>
      <p:pic>
        <p:nvPicPr>
          <p:cNvPr id="37" name="Picture 36">
            <a:extLst>
              <a:ext uri="{FF2B5EF4-FFF2-40B4-BE49-F238E27FC236}">
                <a16:creationId xmlns:a16="http://schemas.microsoft.com/office/drawing/2014/main" id="{30EF5210-DB3C-4544-ACFA-AC50E71BC7A9}"/>
              </a:ext>
            </a:extLst>
          </p:cNvPr>
          <p:cNvPicPr>
            <a:picLocks noChangeAspect="1"/>
          </p:cNvPicPr>
          <p:nvPr/>
        </p:nvPicPr>
        <p:blipFill>
          <a:blip r:embed="rId3"/>
          <a:stretch>
            <a:fillRect/>
          </a:stretch>
        </p:blipFill>
        <p:spPr>
          <a:xfrm rot="10800000">
            <a:off x="6234149" y="2063429"/>
            <a:ext cx="2249844" cy="1173577"/>
          </a:xfrm>
          <a:prstGeom prst="rect">
            <a:avLst/>
          </a:prstGeom>
        </p:spPr>
      </p:pic>
      <p:sp>
        <p:nvSpPr>
          <p:cNvPr id="38" name="TextBox 37">
            <a:extLst>
              <a:ext uri="{FF2B5EF4-FFF2-40B4-BE49-F238E27FC236}">
                <a16:creationId xmlns:a16="http://schemas.microsoft.com/office/drawing/2014/main" id="{E1721434-0481-3C41-8666-99851776A992}"/>
              </a:ext>
            </a:extLst>
          </p:cNvPr>
          <p:cNvSpPr txBox="1"/>
          <p:nvPr/>
        </p:nvSpPr>
        <p:spPr>
          <a:xfrm>
            <a:off x="6335958" y="2327871"/>
            <a:ext cx="2046225"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Persistently smelly or dirty</a:t>
            </a:r>
          </a:p>
        </p:txBody>
      </p:sp>
      <p:pic>
        <p:nvPicPr>
          <p:cNvPr id="39" name="Picture 38">
            <a:extLst>
              <a:ext uri="{FF2B5EF4-FFF2-40B4-BE49-F238E27FC236}">
                <a16:creationId xmlns:a16="http://schemas.microsoft.com/office/drawing/2014/main" id="{CEF4A74F-6049-DE4D-B485-291DDBC209CD}"/>
              </a:ext>
            </a:extLst>
          </p:cNvPr>
          <p:cNvPicPr>
            <a:picLocks noChangeAspect="1"/>
          </p:cNvPicPr>
          <p:nvPr/>
        </p:nvPicPr>
        <p:blipFill>
          <a:blip r:embed="rId3"/>
          <a:stretch>
            <a:fillRect/>
          </a:stretch>
        </p:blipFill>
        <p:spPr>
          <a:xfrm rot="10800000">
            <a:off x="8836228" y="1962832"/>
            <a:ext cx="2249844" cy="1337759"/>
          </a:xfrm>
          <a:prstGeom prst="rect">
            <a:avLst/>
          </a:prstGeom>
        </p:spPr>
      </p:pic>
      <p:sp>
        <p:nvSpPr>
          <p:cNvPr id="40" name="TextBox 39">
            <a:extLst>
              <a:ext uri="{FF2B5EF4-FFF2-40B4-BE49-F238E27FC236}">
                <a16:creationId xmlns:a16="http://schemas.microsoft.com/office/drawing/2014/main" id="{4129A7D1-259A-EA4E-9CC6-305DAE16088B}"/>
              </a:ext>
            </a:extLst>
          </p:cNvPr>
          <p:cNvSpPr txBox="1"/>
          <p:nvPr/>
        </p:nvSpPr>
        <p:spPr>
          <a:xfrm>
            <a:off x="8917113" y="2338504"/>
            <a:ext cx="2087861"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Signs of malnutrition</a:t>
            </a:r>
          </a:p>
        </p:txBody>
      </p:sp>
      <p:pic>
        <p:nvPicPr>
          <p:cNvPr id="41" name="Picture 40">
            <a:extLst>
              <a:ext uri="{FF2B5EF4-FFF2-40B4-BE49-F238E27FC236}">
                <a16:creationId xmlns:a16="http://schemas.microsoft.com/office/drawing/2014/main" id="{EBDC37E1-DF9A-4545-B8A8-240196D6B2A9}"/>
              </a:ext>
            </a:extLst>
          </p:cNvPr>
          <p:cNvPicPr>
            <a:picLocks noChangeAspect="1"/>
          </p:cNvPicPr>
          <p:nvPr/>
        </p:nvPicPr>
        <p:blipFill>
          <a:blip r:embed="rId3"/>
          <a:stretch>
            <a:fillRect/>
          </a:stretch>
        </p:blipFill>
        <p:spPr>
          <a:xfrm rot="10800000">
            <a:off x="1029991" y="3834108"/>
            <a:ext cx="2249844" cy="1337759"/>
          </a:xfrm>
          <a:prstGeom prst="rect">
            <a:avLst/>
          </a:prstGeom>
        </p:spPr>
      </p:pic>
      <p:sp>
        <p:nvSpPr>
          <p:cNvPr id="42" name="TextBox 41">
            <a:extLst>
              <a:ext uri="{FF2B5EF4-FFF2-40B4-BE49-F238E27FC236}">
                <a16:creationId xmlns:a16="http://schemas.microsoft.com/office/drawing/2014/main" id="{2747B872-3565-5A45-9AD6-1329CA1E3713}"/>
              </a:ext>
            </a:extLst>
          </p:cNvPr>
          <p:cNvSpPr txBox="1"/>
          <p:nvPr/>
        </p:nvSpPr>
        <p:spPr>
          <a:xfrm>
            <a:off x="1110981" y="4179822"/>
            <a:ext cx="2087861"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Numerous accidents</a:t>
            </a:r>
          </a:p>
        </p:txBody>
      </p:sp>
      <p:pic>
        <p:nvPicPr>
          <p:cNvPr id="49" name="Picture 48">
            <a:extLst>
              <a:ext uri="{FF2B5EF4-FFF2-40B4-BE49-F238E27FC236}">
                <a16:creationId xmlns:a16="http://schemas.microsoft.com/office/drawing/2014/main" id="{EDDE84F0-C069-184D-A69F-89036F2C993B}"/>
              </a:ext>
            </a:extLst>
          </p:cNvPr>
          <p:cNvPicPr>
            <a:picLocks noChangeAspect="1"/>
          </p:cNvPicPr>
          <p:nvPr/>
        </p:nvPicPr>
        <p:blipFill>
          <a:blip r:embed="rId3"/>
          <a:stretch>
            <a:fillRect/>
          </a:stretch>
        </p:blipFill>
        <p:spPr>
          <a:xfrm rot="10800000">
            <a:off x="3639305" y="3905815"/>
            <a:ext cx="2249844" cy="1130545"/>
          </a:xfrm>
          <a:prstGeom prst="rect">
            <a:avLst/>
          </a:prstGeom>
        </p:spPr>
      </p:pic>
      <p:sp>
        <p:nvSpPr>
          <p:cNvPr id="50" name="TextBox 49">
            <a:extLst>
              <a:ext uri="{FF2B5EF4-FFF2-40B4-BE49-F238E27FC236}">
                <a16:creationId xmlns:a16="http://schemas.microsoft.com/office/drawing/2014/main" id="{4EC9F295-BD49-E842-9E43-8F81F1CD1021}"/>
              </a:ext>
            </a:extLst>
          </p:cNvPr>
          <p:cNvSpPr txBox="1"/>
          <p:nvPr/>
        </p:nvSpPr>
        <p:spPr>
          <a:xfrm>
            <a:off x="3755592" y="4179822"/>
            <a:ext cx="2087861"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Poor medical and dental care</a:t>
            </a:r>
          </a:p>
        </p:txBody>
      </p:sp>
      <p:pic>
        <p:nvPicPr>
          <p:cNvPr id="51" name="Picture 50">
            <a:extLst>
              <a:ext uri="{FF2B5EF4-FFF2-40B4-BE49-F238E27FC236}">
                <a16:creationId xmlns:a16="http://schemas.microsoft.com/office/drawing/2014/main" id="{E692E178-DF70-A947-86A3-F74DAB07071B}"/>
              </a:ext>
            </a:extLst>
          </p:cNvPr>
          <p:cNvPicPr>
            <a:picLocks noChangeAspect="1"/>
          </p:cNvPicPr>
          <p:nvPr/>
        </p:nvPicPr>
        <p:blipFill>
          <a:blip r:embed="rId3"/>
          <a:stretch>
            <a:fillRect/>
          </a:stretch>
        </p:blipFill>
        <p:spPr>
          <a:xfrm rot="10800000">
            <a:off x="6248619" y="3834107"/>
            <a:ext cx="2249844" cy="1337759"/>
          </a:xfrm>
          <a:prstGeom prst="rect">
            <a:avLst/>
          </a:prstGeom>
        </p:spPr>
      </p:pic>
      <p:sp>
        <p:nvSpPr>
          <p:cNvPr id="52" name="TextBox 51">
            <a:extLst>
              <a:ext uri="{FF2B5EF4-FFF2-40B4-BE49-F238E27FC236}">
                <a16:creationId xmlns:a16="http://schemas.microsoft.com/office/drawing/2014/main" id="{D20CAF4D-937A-2843-B15D-6AEDFF99AB6C}"/>
              </a:ext>
            </a:extLst>
          </p:cNvPr>
          <p:cNvSpPr txBox="1"/>
          <p:nvPr/>
        </p:nvSpPr>
        <p:spPr>
          <a:xfrm>
            <a:off x="6450578" y="4041322"/>
            <a:ext cx="1845926"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Being hungry, stealing or hiding food</a:t>
            </a:r>
          </a:p>
        </p:txBody>
      </p:sp>
      <p:pic>
        <p:nvPicPr>
          <p:cNvPr id="53" name="Picture 52" descr="A picture containing person&#10;&#10;Description automatically generated">
            <a:extLst>
              <a:ext uri="{FF2B5EF4-FFF2-40B4-BE49-F238E27FC236}">
                <a16:creationId xmlns:a16="http://schemas.microsoft.com/office/drawing/2014/main" id="{FBB1E5CF-BAD9-AC4D-A78E-2979E454DDEF}"/>
              </a:ext>
            </a:extLst>
          </p:cNvPr>
          <p:cNvPicPr>
            <a:picLocks noChangeAspect="1"/>
          </p:cNvPicPr>
          <p:nvPr/>
        </p:nvPicPr>
        <p:blipFill>
          <a:blip r:embed="rId4"/>
          <a:stretch>
            <a:fillRect/>
          </a:stretch>
        </p:blipFill>
        <p:spPr>
          <a:xfrm>
            <a:off x="9962604" y="231401"/>
            <a:ext cx="1876920" cy="1569105"/>
          </a:xfrm>
          <a:prstGeom prst="rect">
            <a:avLst/>
          </a:prstGeom>
        </p:spPr>
      </p:pic>
      <p:pic>
        <p:nvPicPr>
          <p:cNvPr id="54" name="Picture 53">
            <a:extLst>
              <a:ext uri="{FF2B5EF4-FFF2-40B4-BE49-F238E27FC236}">
                <a16:creationId xmlns:a16="http://schemas.microsoft.com/office/drawing/2014/main" id="{8CEC7D7C-7E9D-5D40-9E1E-8BDBF07602F4}"/>
              </a:ext>
            </a:extLst>
          </p:cNvPr>
          <p:cNvPicPr>
            <a:picLocks noChangeAspect="1"/>
          </p:cNvPicPr>
          <p:nvPr/>
        </p:nvPicPr>
        <p:blipFill>
          <a:blip r:embed="rId3"/>
          <a:stretch>
            <a:fillRect/>
          </a:stretch>
        </p:blipFill>
        <p:spPr>
          <a:xfrm rot="10800000">
            <a:off x="8857932" y="3937715"/>
            <a:ext cx="2249844" cy="1130544"/>
          </a:xfrm>
          <a:prstGeom prst="rect">
            <a:avLst/>
          </a:prstGeom>
        </p:spPr>
      </p:pic>
      <p:sp>
        <p:nvSpPr>
          <p:cNvPr id="55" name="TextBox 54">
            <a:extLst>
              <a:ext uri="{FF2B5EF4-FFF2-40B4-BE49-F238E27FC236}">
                <a16:creationId xmlns:a16="http://schemas.microsoft.com/office/drawing/2014/main" id="{56EFF0D4-6E7F-5940-A927-5269CC822070}"/>
              </a:ext>
            </a:extLst>
          </p:cNvPr>
          <p:cNvSpPr txBox="1"/>
          <p:nvPr/>
        </p:nvSpPr>
        <p:spPr>
          <a:xfrm>
            <a:off x="8938923" y="4318321"/>
            <a:ext cx="2087861" cy="369332"/>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Missing school</a:t>
            </a:r>
          </a:p>
        </p:txBody>
      </p:sp>
    </p:spTree>
    <p:extLst>
      <p:ext uri="{BB962C8B-B14F-4D97-AF65-F5344CB8AC3E}">
        <p14:creationId xmlns:p14="http://schemas.microsoft.com/office/powerpoint/2010/main" val="69619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P spid="40" grpId="0"/>
      <p:bldP spid="42" grpId="0"/>
      <p:bldP spid="50" grpId="0"/>
      <p:bldP spid="52" grpId="0"/>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B66CAC-56C0-1A46-A528-75D0D6B52C64}"/>
              </a:ext>
            </a:extLst>
          </p:cNvPr>
          <p:cNvPicPr>
            <a:picLocks noChangeAspect="1"/>
          </p:cNvPicPr>
          <p:nvPr/>
        </p:nvPicPr>
        <p:blipFill>
          <a:blip r:embed="rId3"/>
          <a:stretch>
            <a:fillRect/>
          </a:stretch>
        </p:blipFill>
        <p:spPr>
          <a:xfrm>
            <a:off x="5393803" y="-208850"/>
            <a:ext cx="7018115" cy="7713305"/>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5668497" cy="738664"/>
          </a:xfrm>
          <a:prstGeom prst="rect">
            <a:avLst/>
          </a:prstGeom>
        </p:spPr>
        <p:txBody>
          <a:bodyPr wrap="square" lIns="0" tIns="0" rIns="0" bIns="0">
            <a:spAutoFit/>
          </a:bodyPr>
          <a:lstStyle/>
          <a:p>
            <a:pPr>
              <a:defRPr/>
            </a:pPr>
            <a:r>
              <a:rPr lang="en-GB" sz="2400" b="1" spc="50">
                <a:solidFill>
                  <a:srgbClr val="12263F"/>
                </a:solidFill>
                <a:latin typeface="Arial"/>
                <a:cs typeface="Arial"/>
              </a:rPr>
              <a:t>Could you spot abuse here?</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75688" y="3063939"/>
            <a:ext cx="8703126" cy="2308324"/>
          </a:xfrm>
          <a:prstGeom prst="rect">
            <a:avLst/>
          </a:prstGeom>
          <a:noFill/>
        </p:spPr>
        <p:txBody>
          <a:bodyPr wrap="square" lIns="0" tIns="0" rIns="0" bIns="0" rtlCol="0">
            <a:spAutoFit/>
          </a:bodyPr>
          <a:lstStyle/>
          <a:p>
            <a:pPr>
              <a:lnSpc>
                <a:spcPts val="2400"/>
              </a:lnSpc>
              <a:spcAft>
                <a:spcPts val="1200"/>
              </a:spcAft>
            </a:pPr>
            <a:r>
              <a:rPr lang="en-GB" b="1">
                <a:solidFill>
                  <a:srgbClr val="12263F"/>
                </a:solidFill>
                <a:latin typeface="Arial" panose="020B0604020202020204" pitchFamily="34" charset="0"/>
                <a:cs typeface="Arial" panose="020B0604020202020204" pitchFamily="34" charset="0"/>
              </a:rPr>
              <a:t>What to do</a:t>
            </a:r>
            <a:endParaRPr lang="en-GB">
              <a:solidFill>
                <a:srgbClr val="12263F"/>
              </a:solidFill>
              <a:latin typeface="Arial" panose="020B0604020202020204" pitchFamily="34" charset="0"/>
              <a:cs typeface="Arial" panose="020B0604020202020204" pitchFamily="34" charset="0"/>
            </a:endParaRPr>
          </a:p>
          <a:p>
            <a:pPr marL="285750" indent="-285750">
              <a:lnSpc>
                <a:spcPts val="2400"/>
              </a:lnSpc>
              <a:spcAft>
                <a:spcPts val="600"/>
              </a:spcAft>
              <a:buFont typeface="Arial" panose="020B0604020202020204" pitchFamily="34" charset="0"/>
              <a:buChar char="•"/>
            </a:pPr>
            <a:r>
              <a:rPr lang="en-GB">
                <a:solidFill>
                  <a:srgbClr val="12263F"/>
                </a:solidFill>
                <a:latin typeface="Arial" panose="020B0604020202020204" pitchFamily="34" charset="0"/>
                <a:cs typeface="Arial" panose="020B0604020202020204" pitchFamily="34" charset="0"/>
              </a:rPr>
              <a:t>Read your group’s scenario (on page 1 of your activity pack)</a:t>
            </a:r>
          </a:p>
          <a:p>
            <a:pPr marL="285750" indent="-285750">
              <a:lnSpc>
                <a:spcPts val="2400"/>
              </a:lnSpc>
              <a:spcAft>
                <a:spcPts val="600"/>
              </a:spcAft>
              <a:buFont typeface="Arial" panose="020B0604020202020204" pitchFamily="34" charset="0"/>
              <a:buChar char="•"/>
            </a:pPr>
            <a:r>
              <a:rPr lang="en-GB">
                <a:solidFill>
                  <a:srgbClr val="12263F"/>
                </a:solidFill>
                <a:latin typeface="Arial" panose="020B0604020202020204" pitchFamily="34" charset="0"/>
                <a:cs typeface="Arial" panose="020B0604020202020204" pitchFamily="34" charset="0"/>
              </a:rPr>
              <a:t>Discuss whether there are signs of abuse, and if so, what kind</a:t>
            </a:r>
          </a:p>
          <a:p>
            <a:pPr marL="285750" indent="-285750">
              <a:lnSpc>
                <a:spcPts val="2400"/>
              </a:lnSpc>
              <a:spcAft>
                <a:spcPts val="600"/>
              </a:spcAft>
              <a:buFont typeface="Arial" panose="020B0604020202020204" pitchFamily="34" charset="0"/>
              <a:buChar char="•"/>
            </a:pPr>
            <a:r>
              <a:rPr lang="en-GB">
                <a:solidFill>
                  <a:srgbClr val="12263F"/>
                </a:solidFill>
                <a:latin typeface="Arial" panose="020B0604020202020204" pitchFamily="34" charset="0"/>
                <a:cs typeface="Arial" panose="020B0604020202020204" pitchFamily="34" charset="0"/>
              </a:rPr>
              <a:t>Write down your thoughts on page 2 of your activity pack</a:t>
            </a:r>
          </a:p>
          <a:p>
            <a:pPr marL="285750" indent="-285750">
              <a:lnSpc>
                <a:spcPts val="2400"/>
              </a:lnSpc>
              <a:spcAft>
                <a:spcPts val="600"/>
              </a:spcAft>
              <a:buFont typeface="Arial" panose="020B0604020202020204" pitchFamily="34" charset="0"/>
              <a:buChar char="•"/>
            </a:pPr>
            <a:r>
              <a:rPr lang="en-GB">
                <a:solidFill>
                  <a:srgbClr val="12263F"/>
                </a:solidFill>
                <a:latin typeface="Arial" panose="020B0604020202020204" pitchFamily="34" charset="0"/>
                <a:cs typeface="Arial" panose="020B0604020202020204" pitchFamily="34" charset="0"/>
              </a:rPr>
              <a:t>Refer to the list of indicators on pages 2 and 3 of your activity pack if you need to</a:t>
            </a:r>
          </a:p>
          <a:p>
            <a:pPr marL="285750" indent="-285750">
              <a:lnSpc>
                <a:spcPts val="2400"/>
              </a:lnSpc>
              <a:spcAft>
                <a:spcPts val="1200"/>
              </a:spcAft>
              <a:buFont typeface="Arial" panose="020B0604020202020204" pitchFamily="34" charset="0"/>
              <a:buChar char="•"/>
            </a:pPr>
            <a:r>
              <a:rPr lang="en-GB">
                <a:solidFill>
                  <a:srgbClr val="12263F"/>
                </a:solidFill>
                <a:latin typeface="Arial" panose="020B0604020202020204" pitchFamily="34" charset="0"/>
                <a:cs typeface="Arial" panose="020B0604020202020204" pitchFamily="34" charset="0"/>
              </a:rPr>
              <a:t>If you have time, look at the other scenarios too</a:t>
            </a:r>
          </a:p>
        </p:txBody>
      </p:sp>
      <p:pic>
        <p:nvPicPr>
          <p:cNvPr id="7" name="Picture 6" descr="A picture containing text, clock&#10;&#10;Description automatically generated">
            <a:extLst>
              <a:ext uri="{FF2B5EF4-FFF2-40B4-BE49-F238E27FC236}">
                <a16:creationId xmlns:a16="http://schemas.microsoft.com/office/drawing/2014/main" id="{F786D13A-F1C0-DC46-9BB8-F4C44F7BB2CD}"/>
              </a:ext>
            </a:extLst>
          </p:cNvPr>
          <p:cNvPicPr>
            <a:picLocks noChangeAspect="1"/>
          </p:cNvPicPr>
          <p:nvPr/>
        </p:nvPicPr>
        <p:blipFill>
          <a:blip r:embed="rId4"/>
          <a:stretch>
            <a:fillRect/>
          </a:stretch>
        </p:blipFill>
        <p:spPr>
          <a:xfrm>
            <a:off x="1055688" y="2218465"/>
            <a:ext cx="457200" cy="457200"/>
          </a:xfrm>
          <a:prstGeom prst="rect">
            <a:avLst/>
          </a:prstGeom>
        </p:spPr>
      </p:pic>
      <p:sp>
        <p:nvSpPr>
          <p:cNvPr id="3" name="Rectangle 2">
            <a:extLst>
              <a:ext uri="{FF2B5EF4-FFF2-40B4-BE49-F238E27FC236}">
                <a16:creationId xmlns:a16="http://schemas.microsoft.com/office/drawing/2014/main" id="{95A81310-8C4F-BD40-B1B6-9EFC7DC38F7A}"/>
              </a:ext>
            </a:extLst>
          </p:cNvPr>
          <p:cNvSpPr/>
          <p:nvPr/>
        </p:nvSpPr>
        <p:spPr>
          <a:xfrm>
            <a:off x="1754422" y="2308565"/>
            <a:ext cx="2894062" cy="276999"/>
          </a:xfrm>
          <a:prstGeom prst="rect">
            <a:avLst/>
          </a:prstGeom>
        </p:spPr>
        <p:txBody>
          <a:bodyPr wrap="none" lIns="0" tIns="0" rIns="0" bIns="0">
            <a:spAutoFit/>
          </a:bodyPr>
          <a:lstStyle/>
          <a:p>
            <a:r>
              <a:rPr lang="en-GB" b="1">
                <a:solidFill>
                  <a:srgbClr val="12263F"/>
                </a:solidFill>
                <a:latin typeface="Arial" panose="020B0604020202020204" pitchFamily="34" charset="0"/>
                <a:cs typeface="Arial" panose="020B0604020202020204" pitchFamily="34" charset="0"/>
              </a:rPr>
              <a:t>Time for activity</a:t>
            </a:r>
            <a:r>
              <a:rPr lang="en-GB">
                <a:solidFill>
                  <a:srgbClr val="12263F"/>
                </a:solidFill>
                <a:latin typeface="Arial" panose="020B0604020202020204" pitchFamily="34" charset="0"/>
                <a:cs typeface="Arial" panose="020B0604020202020204" pitchFamily="34" charset="0"/>
              </a:rPr>
              <a:t>: 5 minutes</a:t>
            </a:r>
          </a:p>
        </p:txBody>
      </p:sp>
      <p:pic>
        <p:nvPicPr>
          <p:cNvPr id="6" name="Picture 5" descr="Icon&#10;&#10;Description automatically generated">
            <a:extLst>
              <a:ext uri="{FF2B5EF4-FFF2-40B4-BE49-F238E27FC236}">
                <a16:creationId xmlns:a16="http://schemas.microsoft.com/office/drawing/2014/main" id="{819933A7-ACB7-C24A-9D0C-1134D4FDD6A5}"/>
              </a:ext>
            </a:extLst>
          </p:cNvPr>
          <p:cNvPicPr>
            <a:picLocks noChangeAspect="1"/>
          </p:cNvPicPr>
          <p:nvPr/>
        </p:nvPicPr>
        <p:blipFill>
          <a:blip r:embed="rId5"/>
          <a:stretch>
            <a:fillRect/>
          </a:stretch>
        </p:blipFill>
        <p:spPr>
          <a:xfrm>
            <a:off x="1055688" y="3119268"/>
            <a:ext cx="457200" cy="398585"/>
          </a:xfrm>
          <a:prstGeom prst="rect">
            <a:avLst/>
          </a:prstGeom>
        </p:spPr>
      </p:pic>
      <p:sp>
        <p:nvSpPr>
          <p:cNvPr id="10" name="Pentagon 9"/>
          <p:cNvSpPr/>
          <p:nvPr/>
        </p:nvSpPr>
        <p:spPr>
          <a:xfrm rot="10800000">
            <a:off x="10342299" y="908050"/>
            <a:ext cx="2441575" cy="442913"/>
          </a:xfrm>
          <a:prstGeom prst="homePlate">
            <a:avLst/>
          </a:prstGeom>
          <a:solidFill>
            <a:srgbClr val="FF1F6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TextBox 14"/>
          <p:cNvSpPr txBox="1">
            <a:spLocks noChangeArrowheads="1"/>
          </p:cNvSpPr>
          <p:nvPr/>
        </p:nvSpPr>
        <p:spPr bwMode="auto">
          <a:xfrm>
            <a:off x="10659799" y="925513"/>
            <a:ext cx="180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sz="1800" b="1">
                <a:solidFill>
                  <a:srgbClr val="FFFFFF"/>
                </a:solidFill>
                <a:latin typeface="Arial" panose="020B0604020202020204" pitchFamily="34" charset="0"/>
                <a:cs typeface="Arial" panose="020B0604020202020204" pitchFamily="34" charset="0"/>
              </a:rPr>
              <a:t>ACTIVITY</a:t>
            </a:r>
          </a:p>
        </p:txBody>
      </p:sp>
    </p:spTree>
    <p:extLst>
      <p:ext uri="{BB962C8B-B14F-4D97-AF65-F5344CB8AC3E}">
        <p14:creationId xmlns:p14="http://schemas.microsoft.com/office/powerpoint/2010/main" val="640875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304BAC-0A42-4E41-B535-76D4AEF81D7C}"/>
              </a:ext>
            </a:extLst>
          </p:cNvPr>
          <p:cNvPicPr>
            <a:picLocks noChangeAspect="1"/>
          </p:cNvPicPr>
          <p:nvPr/>
        </p:nvPicPr>
        <p:blipFill>
          <a:blip r:embed="rId3">
            <a:alphaModFix amt="10000"/>
          </a:blip>
          <a:stretch>
            <a:fillRect/>
          </a:stretch>
        </p:blipFill>
        <p:spPr>
          <a:xfrm>
            <a:off x="9202099" y="2960603"/>
            <a:ext cx="3556523" cy="3182152"/>
          </a:xfrm>
          <a:prstGeom prst="rect">
            <a:avLst/>
          </a:prstGeom>
        </p:spPr>
      </p:pic>
      <p:sp>
        <p:nvSpPr>
          <p:cNvPr id="12" name="Rectangle 11">
            <a:extLst>
              <a:ext uri="{FF2B5EF4-FFF2-40B4-BE49-F238E27FC236}">
                <a16:creationId xmlns:a16="http://schemas.microsoft.com/office/drawing/2014/main" id="{B417F191-C473-6E46-B947-193420C0AC63}"/>
              </a:ext>
            </a:extLst>
          </p:cNvPr>
          <p:cNvSpPr/>
          <p:nvPr/>
        </p:nvSpPr>
        <p:spPr>
          <a:xfrm>
            <a:off x="1117487" y="753294"/>
            <a:ext cx="7212231" cy="749812"/>
          </a:xfrm>
          <a:prstGeom prst="rect">
            <a:avLst/>
          </a:prstGeom>
          <a:solidFill>
            <a:srgbClr val="12263F"/>
          </a:solidFill>
        </p:spPr>
        <p:txBody>
          <a:bodyPr wrap="none" tIns="36000" bIns="36000">
            <a:spAutoFit/>
          </a:bodyPr>
          <a:lstStyle/>
          <a:p>
            <a:r>
              <a:rPr lang="en-GB" altLang="en-US" sz="4400" b="1">
                <a:solidFill>
                  <a:srgbClr val="FFFFFF"/>
                </a:solidFill>
                <a:latin typeface="Arial" panose="020B0604020202020204" pitchFamily="34" charset="0"/>
                <a:cs typeface="Arial" panose="020B0604020202020204" pitchFamily="34" charset="0"/>
              </a:rPr>
              <a:t>Our responsibilities under</a:t>
            </a:r>
            <a:endParaRPr lang="en-US" altLang="en-US" sz="4400" b="1">
              <a:solidFill>
                <a:srgbClr val="FFFFF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2728EB0-9B7E-3C49-8A98-90DBA223906D}"/>
              </a:ext>
            </a:extLst>
          </p:cNvPr>
          <p:cNvSpPr/>
          <p:nvPr/>
        </p:nvSpPr>
        <p:spPr>
          <a:xfrm>
            <a:off x="2122570" y="1503106"/>
            <a:ext cx="6207148" cy="749812"/>
          </a:xfrm>
          <a:prstGeom prst="rect">
            <a:avLst/>
          </a:prstGeom>
          <a:solidFill>
            <a:srgbClr val="12263F"/>
          </a:solidFill>
        </p:spPr>
        <p:txBody>
          <a:bodyPr wrap="none" tIns="36000" bIns="36000">
            <a:spAutoFit/>
          </a:bodyPr>
          <a:lstStyle/>
          <a:p>
            <a:r>
              <a:rPr lang="en-GB" altLang="en-US" sz="4400" b="1">
                <a:solidFill>
                  <a:srgbClr val="FFFFFF"/>
                </a:solidFill>
                <a:latin typeface="Arial" panose="020B0604020202020204" pitchFamily="34" charset="0"/>
                <a:cs typeface="Arial" panose="020B0604020202020204" pitchFamily="34" charset="0"/>
              </a:rPr>
              <a:t>Keeping Children Safe</a:t>
            </a:r>
            <a:endParaRPr lang="en-US" altLang="en-US" sz="4400" b="1">
              <a:solidFill>
                <a:srgbClr val="FFFFF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C4D5AB4-C993-674A-AB1E-661B1D75219C}"/>
              </a:ext>
            </a:extLst>
          </p:cNvPr>
          <p:cNvSpPr/>
          <p:nvPr/>
        </p:nvSpPr>
        <p:spPr>
          <a:xfrm>
            <a:off x="3063533" y="2210791"/>
            <a:ext cx="5266185" cy="749812"/>
          </a:xfrm>
          <a:prstGeom prst="rect">
            <a:avLst/>
          </a:prstGeom>
          <a:solidFill>
            <a:srgbClr val="12263F"/>
          </a:solidFill>
        </p:spPr>
        <p:txBody>
          <a:bodyPr wrap="none" tIns="36000" bIns="36000">
            <a:spAutoFit/>
          </a:bodyPr>
          <a:lstStyle/>
          <a:p>
            <a:r>
              <a:rPr lang="en-GB" altLang="en-US" sz="4400" b="1">
                <a:solidFill>
                  <a:srgbClr val="FFFFFF"/>
                </a:solidFill>
                <a:latin typeface="Arial" panose="020B0604020202020204" pitchFamily="34" charset="0"/>
                <a:cs typeface="Arial" panose="020B0604020202020204" pitchFamily="34" charset="0"/>
              </a:rPr>
              <a:t>in Education part 1</a:t>
            </a:r>
            <a:endParaRPr lang="en-US" altLang="en-US" sz="4400" b="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2502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97BF38-EFE9-3D47-9EA5-F98DDE12F3A1}"/>
              </a:ext>
            </a:extLst>
          </p:cNvPr>
          <p:cNvSpPr/>
          <p:nvPr/>
        </p:nvSpPr>
        <p:spPr>
          <a:xfrm>
            <a:off x="1055688" y="908050"/>
            <a:ext cx="5040312" cy="738664"/>
          </a:xfrm>
          <a:prstGeom prst="rect">
            <a:avLst/>
          </a:prstGeom>
        </p:spPr>
        <p:txBody>
          <a:bodyPr wrap="square" lIns="0" tIns="0" rIns="0" bIns="0">
            <a:spAutoFit/>
          </a:bodyPr>
          <a:lstStyle/>
          <a:p>
            <a:pPr>
              <a:defRPr/>
            </a:pPr>
            <a:r>
              <a:rPr lang="en-GB" sz="2400" b="1" spc="50">
                <a:solidFill>
                  <a:srgbClr val="12263F"/>
                </a:solidFill>
                <a:latin typeface="Arial"/>
                <a:cs typeface="Arial"/>
              </a:rPr>
              <a:t>Did you spot the signs?</a:t>
            </a:r>
          </a:p>
          <a:p>
            <a:pPr>
              <a:defRPr/>
            </a:pPr>
            <a:endParaRPr lang="en-GB" sz="2400" b="1" spc="50">
              <a:solidFill>
                <a:srgbClr val="12263F"/>
              </a:solidFill>
              <a:latin typeface="Arial"/>
              <a:cs typeface="Arial"/>
            </a:endParaRPr>
          </a:p>
        </p:txBody>
      </p:sp>
      <p:cxnSp>
        <p:nvCxnSpPr>
          <p:cNvPr id="5" name="Straight Connector 4">
            <a:extLst>
              <a:ext uri="{FF2B5EF4-FFF2-40B4-BE49-F238E27FC236}">
                <a16:creationId xmlns:a16="http://schemas.microsoft.com/office/drawing/2014/main" id="{C007DC05-D574-F447-9205-A9B41C988622}"/>
              </a:ext>
            </a:extLst>
          </p:cNvPr>
          <p:cNvCxnSpPr/>
          <p:nvPr/>
        </p:nvCxnSpPr>
        <p:spPr>
          <a:xfrm>
            <a:off x="1055688" y="1642731"/>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5181EACC-46C8-AF44-9AF7-2BA6288D04DA}"/>
              </a:ext>
            </a:extLst>
          </p:cNvPr>
          <p:cNvPicPr>
            <a:picLocks noChangeAspect="1"/>
          </p:cNvPicPr>
          <p:nvPr/>
        </p:nvPicPr>
        <p:blipFill>
          <a:blip r:embed="rId3"/>
          <a:stretch>
            <a:fillRect/>
          </a:stretch>
        </p:blipFill>
        <p:spPr>
          <a:xfrm rot="10800000">
            <a:off x="6875074" y="2131373"/>
            <a:ext cx="2527798" cy="1610745"/>
          </a:xfrm>
          <a:prstGeom prst="rect">
            <a:avLst/>
          </a:prstGeom>
        </p:spPr>
      </p:pic>
      <p:pic>
        <p:nvPicPr>
          <p:cNvPr id="23" name="Picture 22">
            <a:extLst>
              <a:ext uri="{FF2B5EF4-FFF2-40B4-BE49-F238E27FC236}">
                <a16:creationId xmlns:a16="http://schemas.microsoft.com/office/drawing/2014/main" id="{ABADB550-F33E-6D4D-B23F-E359F760CBF2}"/>
              </a:ext>
            </a:extLst>
          </p:cNvPr>
          <p:cNvPicPr>
            <a:picLocks noChangeAspect="1"/>
          </p:cNvPicPr>
          <p:nvPr/>
        </p:nvPicPr>
        <p:blipFill>
          <a:blip r:embed="rId4"/>
          <a:stretch>
            <a:fillRect/>
          </a:stretch>
        </p:blipFill>
        <p:spPr>
          <a:xfrm rot="10800000">
            <a:off x="3073464" y="2126301"/>
            <a:ext cx="2717488" cy="1615820"/>
          </a:xfrm>
          <a:prstGeom prst="rect">
            <a:avLst/>
          </a:prstGeom>
        </p:spPr>
      </p:pic>
      <p:pic>
        <p:nvPicPr>
          <p:cNvPr id="24" name="Picture 23">
            <a:extLst>
              <a:ext uri="{FF2B5EF4-FFF2-40B4-BE49-F238E27FC236}">
                <a16:creationId xmlns:a16="http://schemas.microsoft.com/office/drawing/2014/main" id="{13C3EE6D-BCA3-C04A-A9D3-46F09B30ABEB}"/>
              </a:ext>
            </a:extLst>
          </p:cNvPr>
          <p:cNvPicPr>
            <a:picLocks noChangeAspect="1"/>
          </p:cNvPicPr>
          <p:nvPr/>
        </p:nvPicPr>
        <p:blipFill>
          <a:blip r:embed="rId5"/>
          <a:stretch>
            <a:fillRect/>
          </a:stretch>
        </p:blipFill>
        <p:spPr>
          <a:xfrm>
            <a:off x="2960204" y="4399377"/>
            <a:ext cx="3022536" cy="1620143"/>
          </a:xfrm>
          <a:prstGeom prst="rect">
            <a:avLst/>
          </a:prstGeom>
        </p:spPr>
      </p:pic>
      <p:pic>
        <p:nvPicPr>
          <p:cNvPr id="25" name="Picture 24">
            <a:extLst>
              <a:ext uri="{FF2B5EF4-FFF2-40B4-BE49-F238E27FC236}">
                <a16:creationId xmlns:a16="http://schemas.microsoft.com/office/drawing/2014/main" id="{6E8AB2D6-65DF-9D40-A788-8678250CC226}"/>
              </a:ext>
            </a:extLst>
          </p:cNvPr>
          <p:cNvPicPr>
            <a:picLocks noChangeAspect="1"/>
          </p:cNvPicPr>
          <p:nvPr/>
        </p:nvPicPr>
        <p:blipFill>
          <a:blip r:embed="rId6"/>
          <a:stretch>
            <a:fillRect/>
          </a:stretch>
        </p:blipFill>
        <p:spPr>
          <a:xfrm>
            <a:off x="2862868" y="4630899"/>
            <a:ext cx="843286" cy="1239186"/>
          </a:xfrm>
          <a:prstGeom prst="rect">
            <a:avLst/>
          </a:prstGeom>
        </p:spPr>
      </p:pic>
      <p:pic>
        <p:nvPicPr>
          <p:cNvPr id="26" name="Picture 25">
            <a:extLst>
              <a:ext uri="{FF2B5EF4-FFF2-40B4-BE49-F238E27FC236}">
                <a16:creationId xmlns:a16="http://schemas.microsoft.com/office/drawing/2014/main" id="{74433EF8-7583-D84F-BCDC-9831E1835B95}"/>
              </a:ext>
            </a:extLst>
          </p:cNvPr>
          <p:cNvPicPr>
            <a:picLocks noChangeAspect="1"/>
          </p:cNvPicPr>
          <p:nvPr/>
        </p:nvPicPr>
        <p:blipFill>
          <a:blip r:embed="rId5"/>
          <a:stretch>
            <a:fillRect/>
          </a:stretch>
        </p:blipFill>
        <p:spPr>
          <a:xfrm>
            <a:off x="6874094" y="4338122"/>
            <a:ext cx="2717488" cy="1620143"/>
          </a:xfrm>
          <a:prstGeom prst="rect">
            <a:avLst/>
          </a:prstGeom>
        </p:spPr>
      </p:pic>
      <p:sp>
        <p:nvSpPr>
          <p:cNvPr id="27" name="Rectangle 26">
            <a:extLst>
              <a:ext uri="{FF2B5EF4-FFF2-40B4-BE49-F238E27FC236}">
                <a16:creationId xmlns:a16="http://schemas.microsoft.com/office/drawing/2014/main" id="{CDB84F24-C89A-D448-A7C4-7441F0A97F2B}"/>
              </a:ext>
            </a:extLst>
          </p:cNvPr>
          <p:cNvSpPr/>
          <p:nvPr/>
        </p:nvSpPr>
        <p:spPr>
          <a:xfrm>
            <a:off x="3922456" y="4671961"/>
            <a:ext cx="1727897" cy="707886"/>
          </a:xfrm>
          <a:prstGeom prst="rect">
            <a:avLst/>
          </a:prstGeom>
        </p:spPr>
        <p:txBody>
          <a:bodyPr wrap="square" lIns="0" tIns="0" rIns="0" bIns="0">
            <a:spAutoFit/>
          </a:bodyPr>
          <a:lstStyle/>
          <a:p>
            <a:pPr>
              <a:defRPr/>
            </a:pPr>
            <a:r>
              <a:rPr lang="en-GB" altLang="en-US" b="1">
                <a:solidFill>
                  <a:srgbClr val="12263F"/>
                </a:solidFill>
                <a:latin typeface="Arial" panose="020B0604020202020204" pitchFamily="34" charset="0"/>
                <a:cs typeface="Arial" panose="020B0604020202020204" pitchFamily="34" charset="0"/>
              </a:rPr>
              <a:t>Joshua:</a:t>
            </a:r>
          </a:p>
          <a:p>
            <a:pPr>
              <a:defRPr/>
            </a:pPr>
            <a:r>
              <a:rPr lang="en-GB" altLang="en-US" sz="1400">
                <a:solidFill>
                  <a:srgbClr val="12263F"/>
                </a:solidFill>
                <a:latin typeface="Arial" panose="020B0604020202020204" pitchFamily="34" charset="0"/>
                <a:cs typeface="Arial" panose="020B0604020202020204" pitchFamily="34" charset="0"/>
              </a:rPr>
              <a:t>Signs of possible </a:t>
            </a:r>
            <a:r>
              <a:rPr lang="en-GB" altLang="en-US" sz="1400" b="1">
                <a:solidFill>
                  <a:srgbClr val="12263F"/>
                </a:solidFill>
                <a:latin typeface="Arial" panose="020B0604020202020204" pitchFamily="34" charset="0"/>
                <a:cs typeface="Arial" panose="020B0604020202020204" pitchFamily="34" charset="0"/>
              </a:rPr>
              <a:t>sexual abuse</a:t>
            </a:r>
          </a:p>
        </p:txBody>
      </p:sp>
      <p:sp>
        <p:nvSpPr>
          <p:cNvPr id="28" name="Rectangle 27">
            <a:extLst>
              <a:ext uri="{FF2B5EF4-FFF2-40B4-BE49-F238E27FC236}">
                <a16:creationId xmlns:a16="http://schemas.microsoft.com/office/drawing/2014/main" id="{A095A847-F577-5342-BE0B-098A00B5EB1F}"/>
              </a:ext>
            </a:extLst>
          </p:cNvPr>
          <p:cNvSpPr/>
          <p:nvPr/>
        </p:nvSpPr>
        <p:spPr>
          <a:xfrm>
            <a:off x="3946557" y="2567226"/>
            <a:ext cx="1323027" cy="707886"/>
          </a:xfrm>
          <a:prstGeom prst="rect">
            <a:avLst/>
          </a:prstGeom>
        </p:spPr>
        <p:txBody>
          <a:bodyPr wrap="square" lIns="0" tIns="0" rIns="0" bIns="0">
            <a:spAutoFit/>
          </a:bodyPr>
          <a:lstStyle/>
          <a:p>
            <a:pPr>
              <a:defRPr/>
            </a:pPr>
            <a:r>
              <a:rPr lang="en-GB" altLang="en-US" b="1">
                <a:solidFill>
                  <a:srgbClr val="12263F"/>
                </a:solidFill>
                <a:latin typeface="Arial" panose="020B0604020202020204" pitchFamily="34" charset="0"/>
                <a:cs typeface="Arial" panose="020B0604020202020204" pitchFamily="34" charset="0"/>
              </a:rPr>
              <a:t>Amelia:</a:t>
            </a:r>
          </a:p>
          <a:p>
            <a:pPr>
              <a:defRPr/>
            </a:pPr>
            <a:r>
              <a:rPr lang="en-GB" altLang="en-US" sz="1400">
                <a:solidFill>
                  <a:srgbClr val="12263F"/>
                </a:solidFill>
                <a:latin typeface="Arial" panose="020B0604020202020204" pitchFamily="34" charset="0"/>
                <a:cs typeface="Arial" panose="020B0604020202020204" pitchFamily="34" charset="0"/>
              </a:rPr>
              <a:t>Signs of possible </a:t>
            </a:r>
            <a:r>
              <a:rPr lang="en-GB" altLang="en-US" sz="1400" b="1">
                <a:solidFill>
                  <a:srgbClr val="12263F"/>
                </a:solidFill>
                <a:latin typeface="Arial" panose="020B0604020202020204" pitchFamily="34" charset="0"/>
                <a:cs typeface="Arial" panose="020B0604020202020204" pitchFamily="34" charset="0"/>
              </a:rPr>
              <a:t>neglect</a:t>
            </a:r>
          </a:p>
        </p:txBody>
      </p:sp>
      <p:sp>
        <p:nvSpPr>
          <p:cNvPr id="29" name="Rectangle 28">
            <a:extLst>
              <a:ext uri="{FF2B5EF4-FFF2-40B4-BE49-F238E27FC236}">
                <a16:creationId xmlns:a16="http://schemas.microsoft.com/office/drawing/2014/main" id="{F0A67D02-E990-DA42-B309-234A97877F3D}"/>
              </a:ext>
            </a:extLst>
          </p:cNvPr>
          <p:cNvSpPr/>
          <p:nvPr/>
        </p:nvSpPr>
        <p:spPr>
          <a:xfrm>
            <a:off x="7674975" y="2557575"/>
            <a:ext cx="1727897" cy="707886"/>
          </a:xfrm>
          <a:prstGeom prst="rect">
            <a:avLst/>
          </a:prstGeom>
        </p:spPr>
        <p:txBody>
          <a:bodyPr wrap="square" lIns="0" tIns="0" rIns="0" bIns="0">
            <a:spAutoFit/>
          </a:bodyPr>
          <a:lstStyle/>
          <a:p>
            <a:pPr>
              <a:defRPr/>
            </a:pPr>
            <a:r>
              <a:rPr lang="en-GB" altLang="en-US" b="1">
                <a:solidFill>
                  <a:srgbClr val="12263F"/>
                </a:solidFill>
                <a:latin typeface="Arial" panose="020B0604020202020204" pitchFamily="34" charset="0"/>
                <a:cs typeface="Arial" panose="020B0604020202020204" pitchFamily="34" charset="0"/>
              </a:rPr>
              <a:t>Antoni:</a:t>
            </a:r>
          </a:p>
          <a:p>
            <a:pPr>
              <a:defRPr/>
            </a:pPr>
            <a:r>
              <a:rPr lang="en-GB" altLang="en-US" sz="1400">
                <a:solidFill>
                  <a:srgbClr val="12263F"/>
                </a:solidFill>
                <a:latin typeface="Arial" panose="020B0604020202020204" pitchFamily="34" charset="0"/>
                <a:cs typeface="Arial" panose="020B0604020202020204" pitchFamily="34" charset="0"/>
              </a:rPr>
              <a:t>Signs of possible </a:t>
            </a:r>
            <a:r>
              <a:rPr lang="en-GB" altLang="en-US" sz="1400" b="1">
                <a:solidFill>
                  <a:srgbClr val="12263F"/>
                </a:solidFill>
                <a:latin typeface="Arial" panose="020B0604020202020204" pitchFamily="34" charset="0"/>
                <a:cs typeface="Arial" panose="020B0604020202020204" pitchFamily="34" charset="0"/>
              </a:rPr>
              <a:t>emotional abuse</a:t>
            </a:r>
          </a:p>
        </p:txBody>
      </p:sp>
      <p:sp>
        <p:nvSpPr>
          <p:cNvPr id="30" name="Rectangle 29">
            <a:extLst>
              <a:ext uri="{FF2B5EF4-FFF2-40B4-BE49-F238E27FC236}">
                <a16:creationId xmlns:a16="http://schemas.microsoft.com/office/drawing/2014/main" id="{4B82CFCF-C649-FB45-85E9-A17A0CCE45A8}"/>
              </a:ext>
            </a:extLst>
          </p:cNvPr>
          <p:cNvSpPr/>
          <p:nvPr/>
        </p:nvSpPr>
        <p:spPr>
          <a:xfrm>
            <a:off x="7812387" y="4794329"/>
            <a:ext cx="1727897" cy="707886"/>
          </a:xfrm>
          <a:prstGeom prst="rect">
            <a:avLst/>
          </a:prstGeom>
        </p:spPr>
        <p:txBody>
          <a:bodyPr wrap="square" lIns="0" tIns="0" rIns="0" bIns="0">
            <a:spAutoFit/>
          </a:bodyPr>
          <a:lstStyle/>
          <a:p>
            <a:pPr>
              <a:defRPr/>
            </a:pPr>
            <a:r>
              <a:rPr lang="en-GB" altLang="en-US" b="1" err="1">
                <a:solidFill>
                  <a:srgbClr val="12263F"/>
                </a:solidFill>
                <a:latin typeface="Arial" panose="020B0604020202020204" pitchFamily="34" charset="0"/>
                <a:cs typeface="Arial" panose="020B0604020202020204" pitchFamily="34" charset="0"/>
              </a:rPr>
              <a:t>Haniya</a:t>
            </a:r>
            <a:r>
              <a:rPr lang="en-GB" altLang="en-US" b="1">
                <a:solidFill>
                  <a:srgbClr val="12263F"/>
                </a:solidFill>
                <a:latin typeface="Arial" panose="020B0604020202020204" pitchFamily="34" charset="0"/>
                <a:cs typeface="Arial" panose="020B0604020202020204" pitchFamily="34" charset="0"/>
              </a:rPr>
              <a:t>:</a:t>
            </a:r>
          </a:p>
          <a:p>
            <a:pPr>
              <a:defRPr/>
            </a:pPr>
            <a:r>
              <a:rPr lang="en-GB" altLang="en-US" sz="1400">
                <a:solidFill>
                  <a:srgbClr val="12263F"/>
                </a:solidFill>
                <a:latin typeface="Arial" panose="020B0604020202020204" pitchFamily="34" charset="0"/>
                <a:cs typeface="Arial" panose="020B0604020202020204" pitchFamily="34" charset="0"/>
              </a:rPr>
              <a:t>Signs of possible </a:t>
            </a:r>
            <a:r>
              <a:rPr lang="en-GB" altLang="en-US" sz="1400" b="1">
                <a:solidFill>
                  <a:srgbClr val="12263F"/>
                </a:solidFill>
                <a:latin typeface="Arial" panose="020B0604020202020204" pitchFamily="34" charset="0"/>
                <a:cs typeface="Arial" panose="020B0604020202020204" pitchFamily="34" charset="0"/>
              </a:rPr>
              <a:t>physical abuse</a:t>
            </a:r>
          </a:p>
        </p:txBody>
      </p:sp>
      <p:pic>
        <p:nvPicPr>
          <p:cNvPr id="31" name="Picture 30">
            <a:extLst>
              <a:ext uri="{FF2B5EF4-FFF2-40B4-BE49-F238E27FC236}">
                <a16:creationId xmlns:a16="http://schemas.microsoft.com/office/drawing/2014/main" id="{8F94F69B-A84E-7942-9A0F-0692090C7968}"/>
              </a:ext>
            </a:extLst>
          </p:cNvPr>
          <p:cNvPicPr>
            <a:picLocks noChangeAspect="1"/>
          </p:cNvPicPr>
          <p:nvPr/>
        </p:nvPicPr>
        <p:blipFill>
          <a:blip r:embed="rId7"/>
          <a:stretch>
            <a:fillRect/>
          </a:stretch>
        </p:blipFill>
        <p:spPr>
          <a:xfrm>
            <a:off x="2848017" y="2353501"/>
            <a:ext cx="927589" cy="1239186"/>
          </a:xfrm>
          <a:prstGeom prst="rect">
            <a:avLst/>
          </a:prstGeom>
        </p:spPr>
      </p:pic>
      <p:pic>
        <p:nvPicPr>
          <p:cNvPr id="32" name="Picture 31">
            <a:extLst>
              <a:ext uri="{FF2B5EF4-FFF2-40B4-BE49-F238E27FC236}">
                <a16:creationId xmlns:a16="http://schemas.microsoft.com/office/drawing/2014/main" id="{58F299A6-3BE4-6E41-AC76-1161D3CE5DFF}"/>
              </a:ext>
            </a:extLst>
          </p:cNvPr>
          <p:cNvPicPr>
            <a:picLocks noChangeAspect="1"/>
          </p:cNvPicPr>
          <p:nvPr/>
        </p:nvPicPr>
        <p:blipFill>
          <a:blip r:embed="rId8"/>
          <a:stretch>
            <a:fillRect/>
          </a:stretch>
        </p:blipFill>
        <p:spPr>
          <a:xfrm>
            <a:off x="6603868" y="2359514"/>
            <a:ext cx="849793" cy="1233172"/>
          </a:xfrm>
          <a:prstGeom prst="rect">
            <a:avLst/>
          </a:prstGeom>
        </p:spPr>
      </p:pic>
      <p:pic>
        <p:nvPicPr>
          <p:cNvPr id="34" name="Picture 33">
            <a:extLst>
              <a:ext uri="{FF2B5EF4-FFF2-40B4-BE49-F238E27FC236}">
                <a16:creationId xmlns:a16="http://schemas.microsoft.com/office/drawing/2014/main" id="{31AED334-6494-6E44-83AA-70C5C2ABD8B8}"/>
              </a:ext>
            </a:extLst>
          </p:cNvPr>
          <p:cNvPicPr>
            <a:picLocks noChangeAspect="1"/>
          </p:cNvPicPr>
          <p:nvPr/>
        </p:nvPicPr>
        <p:blipFill>
          <a:blip r:embed="rId9"/>
          <a:stretch>
            <a:fillRect/>
          </a:stretch>
        </p:blipFill>
        <p:spPr>
          <a:xfrm>
            <a:off x="6603868" y="4610706"/>
            <a:ext cx="1082427" cy="1295576"/>
          </a:xfrm>
          <a:prstGeom prst="rect">
            <a:avLst/>
          </a:prstGeom>
        </p:spPr>
      </p:pic>
    </p:spTree>
    <p:extLst>
      <p:ext uri="{BB962C8B-B14F-4D97-AF65-F5344CB8AC3E}">
        <p14:creationId xmlns:p14="http://schemas.microsoft.com/office/powerpoint/2010/main" val="418699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CC426-8FFA-ED41-A263-C89EA67935D0}"/>
              </a:ext>
            </a:extLst>
          </p:cNvPr>
          <p:cNvPicPr>
            <a:picLocks noChangeAspect="1"/>
          </p:cNvPicPr>
          <p:nvPr/>
        </p:nvPicPr>
        <p:blipFill>
          <a:blip r:embed="rId3"/>
          <a:stretch>
            <a:fillRect/>
          </a:stretch>
        </p:blipFill>
        <p:spPr>
          <a:xfrm>
            <a:off x="2818379" y="-349527"/>
            <a:ext cx="7018115" cy="7713305"/>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6787051" cy="738664"/>
          </a:xfrm>
          <a:prstGeom prst="rect">
            <a:avLst/>
          </a:prstGeom>
        </p:spPr>
        <p:txBody>
          <a:bodyPr wrap="square" lIns="0" tIns="0" rIns="0" bIns="0">
            <a:spAutoFit/>
          </a:bodyPr>
          <a:lstStyle/>
          <a:p>
            <a:pPr>
              <a:defRPr/>
            </a:pPr>
            <a:r>
              <a:rPr lang="en-GB" sz="2400" b="1" spc="50">
                <a:solidFill>
                  <a:srgbClr val="12263F"/>
                </a:solidFill>
                <a:latin typeface="Arial"/>
                <a:cs typeface="Arial"/>
              </a:rPr>
              <a:t>Key points about the 4 main types of abuse</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66523"/>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481EFFA-F422-774B-B660-0AADDFA45AED}"/>
              </a:ext>
            </a:extLst>
          </p:cNvPr>
          <p:cNvSpPr/>
          <p:nvPr/>
        </p:nvSpPr>
        <p:spPr>
          <a:xfrm>
            <a:off x="1055688" y="2151557"/>
            <a:ext cx="5761037" cy="2154436"/>
          </a:xfrm>
          <a:prstGeom prst="rect">
            <a:avLst/>
          </a:prstGeom>
        </p:spPr>
        <p:txBody>
          <a:bodyPr wrap="square" lIns="0" tIns="0" rIns="0" bIns="0">
            <a:spAutoFit/>
          </a:bodyPr>
          <a:lstStyle/>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The 4 main types of abuse are physical, sexual, emotional and neglect</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Many of the signs overlap, but the crucial point is to be able to spot that something is wrong</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Look out for changes in a child, for example in their mood, behaviour or appearance</a:t>
            </a:r>
          </a:p>
        </p:txBody>
      </p:sp>
      <p:pic>
        <p:nvPicPr>
          <p:cNvPr id="7" name="Picture 6" descr="Icon&#10;&#10;Description automatically generated">
            <a:extLst>
              <a:ext uri="{FF2B5EF4-FFF2-40B4-BE49-F238E27FC236}">
                <a16:creationId xmlns:a16="http://schemas.microsoft.com/office/drawing/2014/main" id="{05861BAB-574D-8642-BA80-A4A6156F6126}"/>
              </a:ext>
            </a:extLst>
          </p:cNvPr>
          <p:cNvPicPr>
            <a:picLocks noChangeAspect="1"/>
          </p:cNvPicPr>
          <p:nvPr/>
        </p:nvPicPr>
        <p:blipFill>
          <a:blip r:embed="rId4"/>
          <a:stretch>
            <a:fillRect/>
          </a:stretch>
        </p:blipFill>
        <p:spPr>
          <a:xfrm>
            <a:off x="6327437" y="3647802"/>
            <a:ext cx="2649081" cy="2898406"/>
          </a:xfrm>
          <a:prstGeom prst="rect">
            <a:avLst/>
          </a:prstGeom>
        </p:spPr>
      </p:pic>
    </p:spTree>
    <p:extLst>
      <p:ext uri="{BB962C8B-B14F-4D97-AF65-F5344CB8AC3E}">
        <p14:creationId xmlns:p14="http://schemas.microsoft.com/office/powerpoint/2010/main" val="384263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33CFA-9276-674C-BAA8-D4B605E6A7AC}"/>
              </a:ext>
            </a:extLst>
          </p:cNvPr>
          <p:cNvPicPr>
            <a:picLocks noChangeAspect="1"/>
          </p:cNvPicPr>
          <p:nvPr/>
        </p:nvPicPr>
        <p:blipFill>
          <a:blip r:embed="rId3"/>
          <a:stretch>
            <a:fillRect/>
          </a:stretch>
        </p:blipFill>
        <p:spPr>
          <a:xfrm rot="865918">
            <a:off x="5600257" y="-310896"/>
            <a:ext cx="6385814" cy="8134795"/>
          </a:xfrm>
          <a:prstGeom prst="rect">
            <a:avLst/>
          </a:prstGeom>
        </p:spPr>
      </p:pic>
      <p:pic>
        <p:nvPicPr>
          <p:cNvPr id="6" name="Picture 5">
            <a:extLst>
              <a:ext uri="{FF2B5EF4-FFF2-40B4-BE49-F238E27FC236}">
                <a16:creationId xmlns:a16="http://schemas.microsoft.com/office/drawing/2014/main" id="{C814F4E9-8B1D-FF44-B6FA-C45AB3A4C53B}"/>
              </a:ext>
            </a:extLst>
          </p:cNvPr>
          <p:cNvPicPr>
            <a:picLocks noChangeAspect="1"/>
          </p:cNvPicPr>
          <p:nvPr/>
        </p:nvPicPr>
        <p:blipFill>
          <a:blip r:embed="rId4">
            <a:alphaModFix amt="10000"/>
          </a:blip>
          <a:stretch>
            <a:fillRect/>
          </a:stretch>
        </p:blipFill>
        <p:spPr>
          <a:xfrm rot="1487510">
            <a:off x="7622174" y="3018841"/>
            <a:ext cx="4107859" cy="3270589"/>
          </a:xfrm>
          <a:prstGeom prst="rect">
            <a:avLst/>
          </a:prstGeom>
        </p:spPr>
      </p:pic>
      <p:pic>
        <p:nvPicPr>
          <p:cNvPr id="14" name="Picture 13" descr="Shape, arrow&#10;&#10;Description automatically generated">
            <a:extLst>
              <a:ext uri="{FF2B5EF4-FFF2-40B4-BE49-F238E27FC236}">
                <a16:creationId xmlns:a16="http://schemas.microsoft.com/office/drawing/2014/main" id="{025FBFF0-0544-6A48-99DA-CCFC91FB8E63}"/>
              </a:ext>
            </a:extLst>
          </p:cNvPr>
          <p:cNvPicPr>
            <a:picLocks noChangeAspect="1"/>
          </p:cNvPicPr>
          <p:nvPr/>
        </p:nvPicPr>
        <p:blipFill>
          <a:blip r:embed="rId5"/>
          <a:stretch>
            <a:fillRect/>
          </a:stretch>
        </p:blipFill>
        <p:spPr>
          <a:xfrm>
            <a:off x="10965185" y="3789239"/>
            <a:ext cx="274005" cy="436036"/>
          </a:xfrm>
          <a:prstGeom prst="rect">
            <a:avLst/>
          </a:prstGeom>
        </p:spPr>
      </p:pic>
      <p:sp>
        <p:nvSpPr>
          <p:cNvPr id="15" name="TextBox 14">
            <a:extLst>
              <a:ext uri="{FF2B5EF4-FFF2-40B4-BE49-F238E27FC236}">
                <a16:creationId xmlns:a16="http://schemas.microsoft.com/office/drawing/2014/main" id="{9B2A9214-F1CB-4D46-A5BB-EB4A689BAC75}"/>
              </a:ext>
            </a:extLst>
          </p:cNvPr>
          <p:cNvSpPr txBox="1"/>
          <p:nvPr/>
        </p:nvSpPr>
        <p:spPr>
          <a:xfrm>
            <a:off x="1055688" y="1487762"/>
            <a:ext cx="7038446" cy="442035"/>
          </a:xfrm>
          <a:prstGeom prst="rect">
            <a:avLst/>
          </a:prstGeom>
          <a:noFill/>
        </p:spPr>
        <p:txBody>
          <a:bodyPr wrap="square" tIns="36000" bIns="36000" rtlCol="0">
            <a:spAutoFit/>
          </a:bodyPr>
          <a:lstStyle/>
          <a:p>
            <a:r>
              <a:rPr lang="en-GB" altLang="en-US" sz="2400">
                <a:solidFill>
                  <a:srgbClr val="12263F"/>
                </a:solidFill>
                <a:latin typeface="Arial" panose="020B0604020202020204" pitchFamily="34" charset="0"/>
                <a:cs typeface="Arial" panose="020B0604020202020204" pitchFamily="34" charset="0"/>
              </a:rPr>
              <a:t>How safeguarding is at the heart of what we do</a:t>
            </a:r>
          </a:p>
        </p:txBody>
      </p:sp>
      <p:sp>
        <p:nvSpPr>
          <p:cNvPr id="16" name="Rectangle 15">
            <a:extLst>
              <a:ext uri="{FF2B5EF4-FFF2-40B4-BE49-F238E27FC236}">
                <a16:creationId xmlns:a16="http://schemas.microsoft.com/office/drawing/2014/main" id="{9DE39412-414C-574A-9DA7-C4F6FC7C82F2}"/>
              </a:ext>
            </a:extLst>
          </p:cNvPr>
          <p:cNvSpPr/>
          <p:nvPr/>
        </p:nvSpPr>
        <p:spPr>
          <a:xfrm>
            <a:off x="1055687" y="2635501"/>
            <a:ext cx="8545513" cy="442035"/>
          </a:xfrm>
          <a:prstGeom prst="rect">
            <a:avLst/>
          </a:prstGeom>
          <a:noFill/>
        </p:spPr>
        <p:txBody>
          <a:bodyPr wrap="square" tIns="36000" bIns="36000">
            <a:spAutoFit/>
          </a:bodyPr>
          <a:lstStyle/>
          <a:p>
            <a:pPr>
              <a:spcBef>
                <a:spcPct val="0"/>
              </a:spcBef>
              <a:spcAft>
                <a:spcPts val="1200"/>
              </a:spcAft>
              <a:buSzPct val="115000"/>
            </a:pPr>
            <a:r>
              <a:rPr lang="en-GB" altLang="en-US" sz="2400">
                <a:solidFill>
                  <a:srgbClr val="12263F"/>
                </a:solidFill>
                <a:latin typeface="Arial" panose="020B0604020202020204" pitchFamily="34" charset="0"/>
                <a:cs typeface="Arial" panose="020B0604020202020204" pitchFamily="34" charset="0"/>
              </a:rPr>
              <a:t>What the 4 main types of abuse are and how to spot them</a:t>
            </a:r>
          </a:p>
        </p:txBody>
      </p:sp>
      <p:sp>
        <p:nvSpPr>
          <p:cNvPr id="17" name="Rectangle 16">
            <a:extLst>
              <a:ext uri="{FF2B5EF4-FFF2-40B4-BE49-F238E27FC236}">
                <a16:creationId xmlns:a16="http://schemas.microsoft.com/office/drawing/2014/main" id="{E663CCCA-DA85-1D4D-B3D5-F7153872835D}"/>
              </a:ext>
            </a:extLst>
          </p:cNvPr>
          <p:cNvSpPr/>
          <p:nvPr/>
        </p:nvSpPr>
        <p:spPr>
          <a:xfrm>
            <a:off x="1055687" y="3783240"/>
            <a:ext cx="9857846" cy="442035"/>
          </a:xfrm>
          <a:prstGeom prst="rect">
            <a:avLst/>
          </a:prstGeom>
          <a:solidFill>
            <a:srgbClr val="12263F"/>
          </a:solidFill>
        </p:spPr>
        <p:txBody>
          <a:bodyPr wrap="square" tIns="36000" bIns="36000">
            <a:spAutoFit/>
          </a:bodyPr>
          <a:lstStyle/>
          <a:p>
            <a:pPr>
              <a:spcBef>
                <a:spcPct val="0"/>
              </a:spcBef>
              <a:spcAft>
                <a:spcPts val="1200"/>
              </a:spcAft>
              <a:buSzPct val="115000"/>
            </a:pPr>
            <a:r>
              <a:rPr lang="en-GB" altLang="en-US" sz="2400" b="1">
                <a:solidFill>
                  <a:schemeClr val="bg1"/>
                </a:solidFill>
                <a:latin typeface="Arial" panose="020B0604020202020204" pitchFamily="34" charset="0"/>
                <a:cs typeface="Arial" panose="020B0604020202020204" pitchFamily="34" charset="0"/>
              </a:rPr>
              <a:t>Specific safeguarding issues to be aware of and how to spot them</a:t>
            </a:r>
          </a:p>
        </p:txBody>
      </p:sp>
      <p:sp>
        <p:nvSpPr>
          <p:cNvPr id="18" name="Rectangle 17">
            <a:extLst>
              <a:ext uri="{FF2B5EF4-FFF2-40B4-BE49-F238E27FC236}">
                <a16:creationId xmlns:a16="http://schemas.microsoft.com/office/drawing/2014/main" id="{5DA972DA-977F-3B4F-8239-BD585D8DF806}"/>
              </a:ext>
            </a:extLst>
          </p:cNvPr>
          <p:cNvSpPr/>
          <p:nvPr/>
        </p:nvSpPr>
        <p:spPr>
          <a:xfrm>
            <a:off x="1055687" y="4930979"/>
            <a:ext cx="6601816" cy="442035"/>
          </a:xfrm>
          <a:prstGeom prst="rect">
            <a:avLst/>
          </a:prstGeom>
        </p:spPr>
        <p:txBody>
          <a:bodyPr wrap="square" tIns="36000" bIns="36000">
            <a:spAutoFit/>
          </a:bodyPr>
          <a:lstStyle/>
          <a:p>
            <a:pPr>
              <a:spcBef>
                <a:spcPct val="0"/>
              </a:spcBef>
              <a:spcAft>
                <a:spcPts val="1200"/>
              </a:spcAft>
              <a:buSzPct val="115000"/>
            </a:pPr>
            <a:r>
              <a:rPr lang="en-GB" altLang="en-US" sz="2400">
                <a:solidFill>
                  <a:srgbClr val="12263F"/>
                </a:solidFill>
                <a:latin typeface="Arial" panose="020B0604020202020204" pitchFamily="34" charset="0"/>
                <a:cs typeface="Arial" panose="020B0604020202020204" pitchFamily="34" charset="0"/>
              </a:rPr>
              <a:t>How you can act in a child’s best interests</a:t>
            </a:r>
          </a:p>
        </p:txBody>
      </p:sp>
    </p:spTree>
    <p:extLst>
      <p:ext uri="{BB962C8B-B14F-4D97-AF65-F5344CB8AC3E}">
        <p14:creationId xmlns:p14="http://schemas.microsoft.com/office/powerpoint/2010/main" val="1901094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D29D596-E907-BE4D-AD2C-C3C82561D0BE}"/>
              </a:ext>
            </a:extLst>
          </p:cNvPr>
          <p:cNvSpPr/>
          <p:nvPr/>
        </p:nvSpPr>
        <p:spPr>
          <a:xfrm>
            <a:off x="1055688" y="908050"/>
            <a:ext cx="6236066" cy="738664"/>
          </a:xfrm>
          <a:prstGeom prst="rect">
            <a:avLst/>
          </a:prstGeom>
        </p:spPr>
        <p:txBody>
          <a:bodyPr wrap="square" lIns="0" tIns="0" rIns="0" bIns="0">
            <a:spAutoFit/>
          </a:bodyPr>
          <a:lstStyle/>
          <a:p>
            <a:pPr>
              <a:defRPr/>
            </a:pPr>
            <a:r>
              <a:rPr lang="en-GB" sz="2400" b="1" spc="50">
                <a:solidFill>
                  <a:srgbClr val="12263F"/>
                </a:solidFill>
                <a:latin typeface="Arial"/>
                <a:cs typeface="Arial"/>
              </a:rPr>
              <a:t>Do you know your safeguarding issues?</a:t>
            </a:r>
          </a:p>
          <a:p>
            <a:pPr>
              <a:defRPr/>
            </a:pPr>
            <a:endParaRPr lang="en-GB" sz="2400" b="1" spc="50">
              <a:solidFill>
                <a:srgbClr val="12263F"/>
              </a:solidFill>
              <a:latin typeface="Arial"/>
              <a:cs typeface="Arial"/>
            </a:endParaRPr>
          </a:p>
        </p:txBody>
      </p:sp>
      <p:cxnSp>
        <p:nvCxnSpPr>
          <p:cNvPr id="66" name="Straight Connector 65">
            <a:extLst>
              <a:ext uri="{FF2B5EF4-FFF2-40B4-BE49-F238E27FC236}">
                <a16:creationId xmlns:a16="http://schemas.microsoft.com/office/drawing/2014/main" id="{7EB0BD20-4670-A147-93DB-42A18DDE2F0F}"/>
              </a:ext>
            </a:extLst>
          </p:cNvPr>
          <p:cNvCxnSpPr/>
          <p:nvPr/>
        </p:nvCxnSpPr>
        <p:spPr>
          <a:xfrm>
            <a:off x="1055688" y="1651080"/>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67" name="Rounded Rectangle 66"/>
          <p:cNvSpPr/>
          <p:nvPr/>
        </p:nvSpPr>
        <p:spPr>
          <a:xfrm>
            <a:off x="1073656" y="2117594"/>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Bullying, including cyber-bullying</a:t>
            </a:r>
          </a:p>
        </p:txBody>
      </p:sp>
      <p:sp>
        <p:nvSpPr>
          <p:cNvPr id="68" name="Rounded Rectangle 67"/>
          <p:cNvSpPr/>
          <p:nvPr/>
        </p:nvSpPr>
        <p:spPr>
          <a:xfrm>
            <a:off x="3215186" y="2116258"/>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Child abduction and community safety issues</a:t>
            </a:r>
          </a:p>
        </p:txBody>
      </p:sp>
      <p:sp>
        <p:nvSpPr>
          <p:cNvPr id="69" name="Rounded Rectangle 68"/>
          <p:cNvSpPr/>
          <p:nvPr/>
        </p:nvSpPr>
        <p:spPr>
          <a:xfrm>
            <a:off x="3215186" y="3098485"/>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Children with family members in prison</a:t>
            </a:r>
          </a:p>
        </p:txBody>
      </p:sp>
      <p:sp>
        <p:nvSpPr>
          <p:cNvPr id="70" name="Rounded Rectangle 69"/>
          <p:cNvSpPr/>
          <p:nvPr/>
        </p:nvSpPr>
        <p:spPr>
          <a:xfrm>
            <a:off x="7498246" y="2114264"/>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Child criminal and sexual exploitation</a:t>
            </a:r>
          </a:p>
        </p:txBody>
      </p:sp>
      <p:sp>
        <p:nvSpPr>
          <p:cNvPr id="71" name="Rounded Rectangle 70"/>
          <p:cNvSpPr/>
          <p:nvPr/>
        </p:nvSpPr>
        <p:spPr>
          <a:xfrm>
            <a:off x="9639778" y="2114263"/>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Children missing education</a:t>
            </a:r>
          </a:p>
        </p:txBody>
      </p:sp>
      <p:sp>
        <p:nvSpPr>
          <p:cNvPr id="72" name="Rounded Rectangle 71"/>
          <p:cNvSpPr/>
          <p:nvPr/>
        </p:nvSpPr>
        <p:spPr>
          <a:xfrm>
            <a:off x="1073656" y="3098485"/>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Children missing from home or care</a:t>
            </a:r>
          </a:p>
        </p:txBody>
      </p:sp>
      <p:sp>
        <p:nvSpPr>
          <p:cNvPr id="73" name="Rounded Rectangle 72"/>
          <p:cNvSpPr/>
          <p:nvPr/>
        </p:nvSpPr>
        <p:spPr>
          <a:xfrm>
            <a:off x="5356716" y="2123454"/>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Children and the court system</a:t>
            </a:r>
          </a:p>
        </p:txBody>
      </p:sp>
      <p:sp>
        <p:nvSpPr>
          <p:cNvPr id="74" name="Rounded Rectangle 73"/>
          <p:cNvSpPr/>
          <p:nvPr/>
        </p:nvSpPr>
        <p:spPr>
          <a:xfrm>
            <a:off x="5356717" y="3098485"/>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Domestic abuse</a:t>
            </a:r>
          </a:p>
        </p:txBody>
      </p:sp>
      <p:sp>
        <p:nvSpPr>
          <p:cNvPr id="75" name="Rounded Rectangle 74"/>
          <p:cNvSpPr/>
          <p:nvPr/>
        </p:nvSpPr>
        <p:spPr>
          <a:xfrm>
            <a:off x="7498247" y="3098485"/>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Drugs</a:t>
            </a:r>
          </a:p>
        </p:txBody>
      </p:sp>
      <p:sp>
        <p:nvSpPr>
          <p:cNvPr id="76" name="Rounded Rectangle 75"/>
          <p:cNvSpPr/>
          <p:nvPr/>
        </p:nvSpPr>
        <p:spPr>
          <a:xfrm>
            <a:off x="9639778" y="3098485"/>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Fabricated or induced illness</a:t>
            </a:r>
          </a:p>
        </p:txBody>
      </p:sp>
      <p:sp>
        <p:nvSpPr>
          <p:cNvPr id="77" name="Rounded Rectangle 76"/>
          <p:cNvSpPr/>
          <p:nvPr/>
        </p:nvSpPr>
        <p:spPr>
          <a:xfrm>
            <a:off x="1073656" y="4078819"/>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Faith-based abuse</a:t>
            </a:r>
          </a:p>
        </p:txBody>
      </p:sp>
      <p:sp>
        <p:nvSpPr>
          <p:cNvPr id="78" name="Rounded Rectangle 77"/>
          <p:cNvSpPr/>
          <p:nvPr/>
        </p:nvSpPr>
        <p:spPr>
          <a:xfrm>
            <a:off x="3215185" y="4078819"/>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Homelessness</a:t>
            </a:r>
          </a:p>
        </p:txBody>
      </p:sp>
      <p:sp>
        <p:nvSpPr>
          <p:cNvPr id="79" name="Rounded Rectangle 78"/>
          <p:cNvSpPr/>
          <p:nvPr/>
        </p:nvSpPr>
        <p:spPr>
          <a:xfrm>
            <a:off x="5356716" y="4078819"/>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Honour-based abuse</a:t>
            </a:r>
          </a:p>
        </p:txBody>
      </p:sp>
      <p:sp>
        <p:nvSpPr>
          <p:cNvPr id="80" name="Rounded Rectangle 79"/>
          <p:cNvSpPr/>
          <p:nvPr/>
        </p:nvSpPr>
        <p:spPr>
          <a:xfrm>
            <a:off x="7498246" y="4078819"/>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Mental health</a:t>
            </a:r>
          </a:p>
        </p:txBody>
      </p:sp>
      <p:sp>
        <p:nvSpPr>
          <p:cNvPr id="81" name="Rounded Rectangle 80"/>
          <p:cNvSpPr/>
          <p:nvPr/>
        </p:nvSpPr>
        <p:spPr>
          <a:xfrm>
            <a:off x="9639777" y="4078819"/>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Modern slavery</a:t>
            </a:r>
          </a:p>
        </p:txBody>
      </p:sp>
      <p:sp>
        <p:nvSpPr>
          <p:cNvPr id="82" name="Rounded Rectangle 81"/>
          <p:cNvSpPr/>
          <p:nvPr/>
        </p:nvSpPr>
        <p:spPr>
          <a:xfrm>
            <a:off x="1055688" y="5059153"/>
            <a:ext cx="2023839" cy="894818"/>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Online safety and cybercrime</a:t>
            </a:r>
          </a:p>
        </p:txBody>
      </p:sp>
      <p:sp>
        <p:nvSpPr>
          <p:cNvPr id="83" name="Rounded Rectangle 82"/>
          <p:cNvSpPr/>
          <p:nvPr/>
        </p:nvSpPr>
        <p:spPr>
          <a:xfrm>
            <a:off x="3228662" y="5078776"/>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Peer-on-peer abuse</a:t>
            </a:r>
          </a:p>
        </p:txBody>
      </p:sp>
      <p:sp>
        <p:nvSpPr>
          <p:cNvPr id="84" name="Rounded Rectangle 83"/>
          <p:cNvSpPr/>
          <p:nvPr/>
        </p:nvSpPr>
        <p:spPr>
          <a:xfrm>
            <a:off x="5365700" y="5078776"/>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Private fostering</a:t>
            </a:r>
          </a:p>
        </p:txBody>
      </p:sp>
      <p:sp>
        <p:nvSpPr>
          <p:cNvPr id="85" name="Rounded Rectangle 84"/>
          <p:cNvSpPr/>
          <p:nvPr/>
        </p:nvSpPr>
        <p:spPr>
          <a:xfrm>
            <a:off x="7502738" y="5078776"/>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Radicalisation</a:t>
            </a:r>
          </a:p>
        </p:txBody>
      </p:sp>
      <p:sp>
        <p:nvSpPr>
          <p:cNvPr id="86" name="Rounded Rectangle 85"/>
          <p:cNvSpPr/>
          <p:nvPr/>
        </p:nvSpPr>
        <p:spPr>
          <a:xfrm>
            <a:off x="9639778" y="5078776"/>
            <a:ext cx="2023839" cy="875195"/>
          </a:xfrm>
          <a:prstGeom prst="roundRect">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12263F"/>
                </a:solidFill>
                <a:latin typeface="Arial" panose="020B0604020202020204" pitchFamily="34" charset="0"/>
                <a:cs typeface="Arial" panose="020B0604020202020204" pitchFamily="34" charset="0"/>
              </a:rPr>
              <a:t>Serious violence</a:t>
            </a:r>
          </a:p>
        </p:txBody>
      </p:sp>
    </p:spTree>
    <p:extLst>
      <p:ext uri="{BB962C8B-B14F-4D97-AF65-F5344CB8AC3E}">
        <p14:creationId xmlns:p14="http://schemas.microsoft.com/office/powerpoint/2010/main" val="166909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CC426-8FFA-ED41-A263-C89EA67935D0}"/>
              </a:ext>
            </a:extLst>
          </p:cNvPr>
          <p:cNvPicPr>
            <a:picLocks noChangeAspect="1"/>
          </p:cNvPicPr>
          <p:nvPr/>
        </p:nvPicPr>
        <p:blipFill>
          <a:blip r:embed="rId3"/>
          <a:stretch>
            <a:fillRect/>
          </a:stretch>
        </p:blipFill>
        <p:spPr>
          <a:xfrm>
            <a:off x="5393803" y="-208850"/>
            <a:ext cx="7018115" cy="7713305"/>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8245968" cy="738664"/>
          </a:xfrm>
          <a:prstGeom prst="rect">
            <a:avLst/>
          </a:prstGeom>
        </p:spPr>
        <p:txBody>
          <a:bodyPr wrap="square" lIns="0" tIns="0" rIns="0" bIns="0">
            <a:spAutoFit/>
          </a:bodyPr>
          <a:lstStyle/>
          <a:p>
            <a:pPr>
              <a:defRPr/>
            </a:pPr>
            <a:r>
              <a:rPr lang="en-GB" sz="2400" b="1" spc="50">
                <a:solidFill>
                  <a:srgbClr val="12263F"/>
                </a:solidFill>
                <a:latin typeface="Arial"/>
                <a:cs typeface="Arial"/>
              </a:rPr>
              <a:t>Test your knowledge of specific safeguarding issues</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68493" y="1655890"/>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481EFFA-F422-774B-B660-0AADDFA45AED}"/>
              </a:ext>
            </a:extLst>
          </p:cNvPr>
          <p:cNvSpPr/>
          <p:nvPr/>
        </p:nvSpPr>
        <p:spPr>
          <a:xfrm>
            <a:off x="1788493" y="3299881"/>
            <a:ext cx="8503823" cy="2591672"/>
          </a:xfrm>
          <a:prstGeom prst="rect">
            <a:avLst/>
          </a:prstGeom>
        </p:spPr>
        <p:txBody>
          <a:bodyPr wrap="square" lIns="0" tIns="0" rIns="0" bIns="0">
            <a:spAutoFit/>
          </a:bodyPr>
          <a:lstStyle/>
          <a:p>
            <a:pPr>
              <a:lnSpc>
                <a:spcPts val="2400"/>
              </a:lnSpc>
              <a:spcBef>
                <a:spcPct val="0"/>
              </a:spcBef>
              <a:spcAft>
                <a:spcPts val="1200"/>
              </a:spcAft>
              <a:buSzPct val="115000"/>
            </a:pPr>
            <a:r>
              <a:rPr lang="en-GB" altLang="en-US" b="1">
                <a:solidFill>
                  <a:srgbClr val="12263F"/>
                </a:solidFill>
                <a:latin typeface="Arial" panose="020B0604020202020204" pitchFamily="34" charset="0"/>
                <a:cs typeface="Arial" panose="020B0604020202020204" pitchFamily="34" charset="0"/>
              </a:rPr>
              <a:t>On page 4 of your activity pack, match the following to their definitions:</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Female genital mutilation</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Child criminal exploitation</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Child sexual exploitation</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Peer-on-peer abuse</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Mental health</a:t>
            </a:r>
          </a:p>
        </p:txBody>
      </p:sp>
      <p:sp>
        <p:nvSpPr>
          <p:cNvPr id="7" name="Rectangle 6">
            <a:extLst>
              <a:ext uri="{FF2B5EF4-FFF2-40B4-BE49-F238E27FC236}">
                <a16:creationId xmlns:a16="http://schemas.microsoft.com/office/drawing/2014/main" id="{0481EFFA-F422-774B-B660-0AADDFA45AED}"/>
              </a:ext>
            </a:extLst>
          </p:cNvPr>
          <p:cNvSpPr/>
          <p:nvPr/>
        </p:nvSpPr>
        <p:spPr>
          <a:xfrm>
            <a:off x="5147528" y="3754132"/>
            <a:ext cx="5900732" cy="1692771"/>
          </a:xfrm>
          <a:prstGeom prst="rect">
            <a:avLst/>
          </a:prstGeom>
        </p:spPr>
        <p:txBody>
          <a:bodyPr wrap="square" lIns="0" tIns="0" rIns="0" bIns="0">
            <a:spAutoFit/>
          </a:bodyPr>
          <a:lstStyle/>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Radicalisation</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Online safety</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Children missing education</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Child abduction and community safety incidents</a:t>
            </a:r>
          </a:p>
        </p:txBody>
      </p:sp>
      <p:sp>
        <p:nvSpPr>
          <p:cNvPr id="2" name="TextBox 1"/>
          <p:cNvSpPr txBox="1"/>
          <p:nvPr/>
        </p:nvSpPr>
        <p:spPr>
          <a:xfrm>
            <a:off x="1788493" y="2375304"/>
            <a:ext cx="5402179" cy="276999"/>
          </a:xfrm>
          <a:prstGeom prst="rect">
            <a:avLst/>
          </a:prstGeom>
          <a:noFill/>
        </p:spPr>
        <p:txBody>
          <a:bodyPr wrap="square" lIns="0" tIns="0" rIns="0" bIns="0" rtlCol="0">
            <a:spAutoFit/>
          </a:bodyPr>
          <a:lstStyle/>
          <a:p>
            <a:r>
              <a:rPr lang="en-GB" b="1">
                <a:solidFill>
                  <a:srgbClr val="12263F"/>
                </a:solidFill>
                <a:latin typeface="Arial" panose="020B0604020202020204" pitchFamily="34" charset="0"/>
                <a:cs typeface="Arial" panose="020B0604020202020204" pitchFamily="34" charset="0"/>
              </a:rPr>
              <a:t>Time for activity: </a:t>
            </a:r>
            <a:r>
              <a:rPr lang="en-GB">
                <a:solidFill>
                  <a:srgbClr val="12263F"/>
                </a:solidFill>
                <a:latin typeface="Arial" panose="020B0604020202020204" pitchFamily="34" charset="0"/>
                <a:cs typeface="Arial" panose="020B0604020202020204" pitchFamily="34" charset="0"/>
              </a:rPr>
              <a:t>2 minutes</a:t>
            </a:r>
          </a:p>
        </p:txBody>
      </p:sp>
      <p:pic>
        <p:nvPicPr>
          <p:cNvPr id="10" name="Picture 9" descr="A picture containing text, clock&#10;&#10;Description automatically generated">
            <a:extLst>
              <a:ext uri="{FF2B5EF4-FFF2-40B4-BE49-F238E27FC236}">
                <a16:creationId xmlns:a16="http://schemas.microsoft.com/office/drawing/2014/main" id="{A8BE6600-EC6F-AE4F-B8E7-835B0D3301CF}"/>
              </a:ext>
            </a:extLst>
          </p:cNvPr>
          <p:cNvPicPr>
            <a:picLocks noChangeAspect="1"/>
          </p:cNvPicPr>
          <p:nvPr/>
        </p:nvPicPr>
        <p:blipFill>
          <a:blip r:embed="rId4"/>
          <a:stretch>
            <a:fillRect/>
          </a:stretch>
        </p:blipFill>
        <p:spPr>
          <a:xfrm>
            <a:off x="1068493" y="2282637"/>
            <a:ext cx="457200" cy="457200"/>
          </a:xfrm>
          <a:prstGeom prst="rect">
            <a:avLst/>
          </a:prstGeom>
        </p:spPr>
      </p:pic>
      <p:pic>
        <p:nvPicPr>
          <p:cNvPr id="11" name="Picture 10" descr="Icon&#10;&#10;Description automatically generated">
            <a:extLst>
              <a:ext uri="{FF2B5EF4-FFF2-40B4-BE49-F238E27FC236}">
                <a16:creationId xmlns:a16="http://schemas.microsoft.com/office/drawing/2014/main" id="{5C244A1D-79E5-084E-A73B-B225F7C6329E}"/>
              </a:ext>
            </a:extLst>
          </p:cNvPr>
          <p:cNvPicPr>
            <a:picLocks noChangeAspect="1"/>
          </p:cNvPicPr>
          <p:nvPr/>
        </p:nvPicPr>
        <p:blipFill>
          <a:blip r:embed="rId5"/>
          <a:stretch>
            <a:fillRect/>
          </a:stretch>
        </p:blipFill>
        <p:spPr>
          <a:xfrm>
            <a:off x="1068493" y="3366583"/>
            <a:ext cx="457201" cy="457201"/>
          </a:xfrm>
          <a:prstGeom prst="rect">
            <a:avLst/>
          </a:prstGeom>
        </p:spPr>
      </p:pic>
      <p:sp>
        <p:nvSpPr>
          <p:cNvPr id="13" name="Pentagon 12"/>
          <p:cNvSpPr/>
          <p:nvPr/>
        </p:nvSpPr>
        <p:spPr>
          <a:xfrm rot="10800000">
            <a:off x="10342299" y="908050"/>
            <a:ext cx="2441575" cy="442913"/>
          </a:xfrm>
          <a:prstGeom prst="homePlate">
            <a:avLst/>
          </a:prstGeom>
          <a:solidFill>
            <a:srgbClr val="FF1F6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TextBox 14"/>
          <p:cNvSpPr txBox="1">
            <a:spLocks noChangeArrowheads="1"/>
          </p:cNvSpPr>
          <p:nvPr/>
        </p:nvSpPr>
        <p:spPr bwMode="auto">
          <a:xfrm>
            <a:off x="10659799" y="925513"/>
            <a:ext cx="180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sz="1800" b="1">
                <a:solidFill>
                  <a:srgbClr val="FFFFFF"/>
                </a:solidFill>
                <a:latin typeface="Arial" panose="020B0604020202020204" pitchFamily="34" charset="0"/>
                <a:cs typeface="Arial" panose="020B0604020202020204" pitchFamily="34" charset="0"/>
              </a:rPr>
              <a:t>ACTIVITY</a:t>
            </a:r>
          </a:p>
        </p:txBody>
      </p:sp>
    </p:spTree>
    <p:extLst>
      <p:ext uri="{BB962C8B-B14F-4D97-AF65-F5344CB8AC3E}">
        <p14:creationId xmlns:p14="http://schemas.microsoft.com/office/powerpoint/2010/main" val="324173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1055687" y="2786010"/>
            <a:ext cx="2696884" cy="1500263"/>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7644449" cy="738664"/>
          </a:xfrm>
          <a:prstGeom prst="rect">
            <a:avLst/>
          </a:prstGeom>
        </p:spPr>
        <p:txBody>
          <a:bodyPr wrap="square" lIns="0" tIns="0" rIns="0" bIns="0">
            <a:spAutoFit/>
          </a:bodyPr>
          <a:lstStyle/>
          <a:p>
            <a:pPr>
              <a:defRPr/>
            </a:pPr>
            <a:r>
              <a:rPr lang="en-GB" sz="2400" b="1" spc="50">
                <a:solidFill>
                  <a:srgbClr val="12263F"/>
                </a:solidFill>
                <a:latin typeface="Arial"/>
                <a:cs typeface="Arial"/>
              </a:rPr>
              <a:t>Children’s mental health is part of safeguarding</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26879" y="3072329"/>
            <a:ext cx="2531329"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Changes in behaviour, emotions or school performance</a:t>
            </a:r>
          </a:p>
        </p:txBody>
      </p:sp>
      <p:pic>
        <p:nvPicPr>
          <p:cNvPr id="19" name="Picture 18">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4757778" y="2842756"/>
            <a:ext cx="2696884" cy="1386771"/>
          </a:xfrm>
          <a:prstGeom prst="rect">
            <a:avLst/>
          </a:prstGeom>
        </p:spPr>
      </p:pic>
      <p:sp>
        <p:nvSpPr>
          <p:cNvPr id="20" name="TextBox 19"/>
          <p:cNvSpPr txBox="1"/>
          <p:nvPr/>
        </p:nvSpPr>
        <p:spPr>
          <a:xfrm>
            <a:off x="4998043" y="3351475"/>
            <a:ext cx="2216352" cy="369332"/>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Physical signs</a:t>
            </a:r>
          </a:p>
        </p:txBody>
      </p:sp>
      <p:pic>
        <p:nvPicPr>
          <p:cNvPr id="21" name="Picture 20">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8459870" y="2743199"/>
            <a:ext cx="2696884" cy="1585885"/>
          </a:xfrm>
          <a:prstGeom prst="rect">
            <a:avLst/>
          </a:prstGeom>
        </p:spPr>
      </p:pic>
      <p:sp>
        <p:nvSpPr>
          <p:cNvPr id="22" name="TextBox 21"/>
          <p:cNvSpPr txBox="1"/>
          <p:nvPr/>
        </p:nvSpPr>
        <p:spPr>
          <a:xfrm>
            <a:off x="8822809" y="3074476"/>
            <a:ext cx="1971006"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Less interest in things they usually enjoy</a:t>
            </a:r>
          </a:p>
        </p:txBody>
      </p:sp>
      <p:pic>
        <p:nvPicPr>
          <p:cNvPr id="33" name="Picture 32">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1044503" y="4628375"/>
            <a:ext cx="2696884" cy="1423056"/>
          </a:xfrm>
          <a:prstGeom prst="rect">
            <a:avLst/>
          </a:prstGeom>
        </p:spPr>
      </p:pic>
      <p:sp>
        <p:nvSpPr>
          <p:cNvPr id="34" name="TextBox 33"/>
          <p:cNvSpPr txBox="1"/>
          <p:nvPr/>
        </p:nvSpPr>
        <p:spPr>
          <a:xfrm>
            <a:off x="1284368" y="5016738"/>
            <a:ext cx="2216352"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Being more socially isolated</a:t>
            </a:r>
          </a:p>
        </p:txBody>
      </p:sp>
      <p:pic>
        <p:nvPicPr>
          <p:cNvPr id="35" name="Picture 34">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4757778" y="4628375"/>
            <a:ext cx="2696884" cy="1423057"/>
          </a:xfrm>
          <a:prstGeom prst="rect">
            <a:avLst/>
          </a:prstGeom>
        </p:spPr>
      </p:pic>
      <p:sp>
        <p:nvSpPr>
          <p:cNvPr id="36" name="TextBox 35"/>
          <p:cNvSpPr txBox="1"/>
          <p:nvPr/>
        </p:nvSpPr>
        <p:spPr>
          <a:xfrm>
            <a:off x="4998043" y="4878238"/>
            <a:ext cx="2216352"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Not developing as well as they were previously</a:t>
            </a:r>
          </a:p>
        </p:txBody>
      </p:sp>
      <p:pic>
        <p:nvPicPr>
          <p:cNvPr id="37" name="Picture 36">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8459870" y="4612752"/>
            <a:ext cx="2696884" cy="1454301"/>
          </a:xfrm>
          <a:prstGeom prst="rect">
            <a:avLst/>
          </a:prstGeom>
        </p:spPr>
      </p:pic>
      <p:sp>
        <p:nvSpPr>
          <p:cNvPr id="38" name="TextBox 37"/>
          <p:cNvSpPr txBox="1"/>
          <p:nvPr/>
        </p:nvSpPr>
        <p:spPr>
          <a:xfrm>
            <a:off x="8700136" y="4878238"/>
            <a:ext cx="2216352"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Low mood, tearfulness, low self-esteem</a:t>
            </a:r>
          </a:p>
        </p:txBody>
      </p:sp>
      <p:sp>
        <p:nvSpPr>
          <p:cNvPr id="17" name="TextBox 16">
            <a:extLst>
              <a:ext uri="{FF2B5EF4-FFF2-40B4-BE49-F238E27FC236}">
                <a16:creationId xmlns:a16="http://schemas.microsoft.com/office/drawing/2014/main" id="{B1A42118-DC62-4B44-AC77-4CA745565484}"/>
              </a:ext>
            </a:extLst>
          </p:cNvPr>
          <p:cNvSpPr txBox="1"/>
          <p:nvPr/>
        </p:nvSpPr>
        <p:spPr>
          <a:xfrm>
            <a:off x="1055688" y="2047945"/>
            <a:ext cx="4125912" cy="276999"/>
          </a:xfrm>
          <a:prstGeom prst="rect">
            <a:avLst/>
          </a:prstGeom>
          <a:noFill/>
        </p:spPr>
        <p:txBody>
          <a:bodyPr wrap="square" lIns="0" tIns="0" rIns="0" bIns="0" rtlCol="0">
            <a:spAutoFit/>
          </a:bodyPr>
          <a:lstStyle/>
          <a:p>
            <a:r>
              <a:rPr lang="en-GB">
                <a:solidFill>
                  <a:srgbClr val="12263F"/>
                </a:solidFill>
                <a:latin typeface="Arial" panose="020B0604020202020204" pitchFamily="34" charset="0"/>
                <a:cs typeface="Arial" panose="020B0604020202020204" pitchFamily="34" charset="0"/>
              </a:rPr>
              <a:t>Signs you might see in a child:</a:t>
            </a:r>
          </a:p>
        </p:txBody>
      </p:sp>
    </p:spTree>
    <p:extLst>
      <p:ext uri="{BB962C8B-B14F-4D97-AF65-F5344CB8AC3E}">
        <p14:creationId xmlns:p14="http://schemas.microsoft.com/office/powerpoint/2010/main" val="346514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2" grpId="0"/>
      <p:bldP spid="34" grpId="0"/>
      <p:bldP spid="36"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CC426-8FFA-ED41-A263-C89EA67935D0}"/>
              </a:ext>
            </a:extLst>
          </p:cNvPr>
          <p:cNvPicPr>
            <a:picLocks noChangeAspect="1"/>
          </p:cNvPicPr>
          <p:nvPr/>
        </p:nvPicPr>
        <p:blipFill>
          <a:blip r:embed="rId3"/>
          <a:stretch>
            <a:fillRect/>
          </a:stretch>
        </p:blipFill>
        <p:spPr>
          <a:xfrm>
            <a:off x="5393803" y="-208850"/>
            <a:ext cx="7018115" cy="7713305"/>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9084775" cy="738664"/>
          </a:xfrm>
          <a:prstGeom prst="rect">
            <a:avLst/>
          </a:prstGeom>
        </p:spPr>
        <p:txBody>
          <a:bodyPr wrap="square" lIns="0" tIns="0" rIns="0" bIns="0">
            <a:spAutoFit/>
          </a:bodyPr>
          <a:lstStyle/>
          <a:p>
            <a:pPr>
              <a:defRPr/>
            </a:pPr>
            <a:r>
              <a:rPr lang="en-GB" sz="2400" b="1" spc="50">
                <a:solidFill>
                  <a:srgbClr val="12263F"/>
                </a:solidFill>
                <a:latin typeface="Arial"/>
                <a:cs typeface="Arial"/>
              </a:rPr>
              <a:t>We still have responsibility for safeguarding issues online</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pic>
        <p:nvPicPr>
          <p:cNvPr id="3" name="Picture 2" descr="Text&#10;&#10;Description automatically generated with low confidence">
            <a:extLst>
              <a:ext uri="{FF2B5EF4-FFF2-40B4-BE49-F238E27FC236}">
                <a16:creationId xmlns:a16="http://schemas.microsoft.com/office/drawing/2014/main" id="{5DA7A3FB-961A-A949-9B23-D3C29D7D37DC}"/>
              </a:ext>
            </a:extLst>
          </p:cNvPr>
          <p:cNvPicPr>
            <a:picLocks noChangeAspect="1"/>
          </p:cNvPicPr>
          <p:nvPr/>
        </p:nvPicPr>
        <p:blipFill>
          <a:blip r:embed="rId4"/>
          <a:stretch>
            <a:fillRect/>
          </a:stretch>
        </p:blipFill>
        <p:spPr>
          <a:xfrm>
            <a:off x="1066309" y="2207855"/>
            <a:ext cx="2905963" cy="2441009"/>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B68C76AB-2A21-0D4C-B569-657CD1D3CD63}"/>
              </a:ext>
            </a:extLst>
          </p:cNvPr>
          <p:cNvPicPr>
            <a:picLocks noChangeAspect="1"/>
          </p:cNvPicPr>
          <p:nvPr/>
        </p:nvPicPr>
        <p:blipFill>
          <a:blip r:embed="rId5"/>
          <a:stretch>
            <a:fillRect/>
          </a:stretch>
        </p:blipFill>
        <p:spPr>
          <a:xfrm>
            <a:off x="4330951" y="2310383"/>
            <a:ext cx="3330238" cy="1485286"/>
          </a:xfrm>
          <a:prstGeom prst="rect">
            <a:avLst/>
          </a:prstGeom>
        </p:spPr>
      </p:pic>
      <p:pic>
        <p:nvPicPr>
          <p:cNvPr id="16" name="Picture 15" descr="Text&#10;&#10;Description automatically generated with low confidence">
            <a:extLst>
              <a:ext uri="{FF2B5EF4-FFF2-40B4-BE49-F238E27FC236}">
                <a16:creationId xmlns:a16="http://schemas.microsoft.com/office/drawing/2014/main" id="{25F5CAF9-8AF8-7D44-9E5C-1BAB19362C13}"/>
              </a:ext>
            </a:extLst>
          </p:cNvPr>
          <p:cNvPicPr>
            <a:picLocks noChangeAspect="1"/>
          </p:cNvPicPr>
          <p:nvPr/>
        </p:nvPicPr>
        <p:blipFill>
          <a:blip r:embed="rId6"/>
          <a:stretch>
            <a:fillRect/>
          </a:stretch>
        </p:blipFill>
        <p:spPr>
          <a:xfrm>
            <a:off x="8146963" y="2197500"/>
            <a:ext cx="3014066" cy="264635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1670" y="4178544"/>
            <a:ext cx="3628800" cy="1778112"/>
          </a:xfrm>
          <a:prstGeom prst="rect">
            <a:avLst/>
          </a:prstGeom>
        </p:spPr>
      </p:pic>
    </p:spTree>
    <p:extLst>
      <p:ext uri="{BB962C8B-B14F-4D97-AF65-F5344CB8AC3E}">
        <p14:creationId xmlns:p14="http://schemas.microsoft.com/office/powerpoint/2010/main" val="49064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4CC426-8FFA-ED41-A263-C89EA67935D0}"/>
              </a:ext>
            </a:extLst>
          </p:cNvPr>
          <p:cNvPicPr>
            <a:picLocks noChangeAspect="1"/>
          </p:cNvPicPr>
          <p:nvPr/>
        </p:nvPicPr>
        <p:blipFill>
          <a:blip r:embed="rId3"/>
          <a:stretch>
            <a:fillRect/>
          </a:stretch>
        </p:blipFill>
        <p:spPr>
          <a:xfrm>
            <a:off x="5393803" y="-208850"/>
            <a:ext cx="7018115" cy="7713305"/>
          </a:xfrm>
          <a:prstGeom prst="rect">
            <a:avLst/>
          </a:prstGeom>
        </p:spPr>
      </p:pic>
      <p:sp>
        <p:nvSpPr>
          <p:cNvPr id="17" name="Rectangle 16">
            <a:extLst>
              <a:ext uri="{FF2B5EF4-FFF2-40B4-BE49-F238E27FC236}">
                <a16:creationId xmlns:a16="http://schemas.microsoft.com/office/drawing/2014/main" id="{5D29D596-E907-BE4D-AD2C-C3C82561D0BE}"/>
              </a:ext>
            </a:extLst>
          </p:cNvPr>
          <p:cNvSpPr/>
          <p:nvPr/>
        </p:nvSpPr>
        <p:spPr>
          <a:xfrm>
            <a:off x="1055687" y="908050"/>
            <a:ext cx="5668497" cy="738664"/>
          </a:xfrm>
          <a:prstGeom prst="rect">
            <a:avLst/>
          </a:prstGeom>
        </p:spPr>
        <p:txBody>
          <a:bodyPr wrap="square" lIns="0" tIns="0" rIns="0" bIns="0">
            <a:spAutoFit/>
          </a:bodyPr>
          <a:lstStyle/>
          <a:p>
            <a:pPr>
              <a:defRPr/>
            </a:pPr>
            <a:r>
              <a:rPr lang="en-GB" sz="2400" b="1" spc="50">
                <a:solidFill>
                  <a:srgbClr val="12263F"/>
                </a:solidFill>
                <a:latin typeface="Arial"/>
                <a:cs typeface="Arial"/>
              </a:rPr>
              <a:t>Do you know your apps and games?</a:t>
            </a:r>
          </a:p>
          <a:p>
            <a:pPr>
              <a:defRPr/>
            </a:pPr>
            <a:endParaRPr lang="en-GB" sz="2400" b="1" spc="50">
              <a:solidFill>
                <a:srgbClr val="12263F"/>
              </a:solidFill>
              <a:latin typeface="Arial"/>
              <a:cs typeface="Arial"/>
            </a:endParaRPr>
          </a:p>
        </p:txBody>
      </p:sp>
      <p:cxnSp>
        <p:nvCxnSpPr>
          <p:cNvPr id="18" name="Straight Connector 17">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155" y="2142295"/>
            <a:ext cx="1370235" cy="1370235"/>
          </a:xfrm>
          <a:prstGeom prst="round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69169" y="2143622"/>
            <a:ext cx="1369769" cy="136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Twitch: A guide for pare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3717" y="2150083"/>
            <a:ext cx="1354658" cy="13546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ree Minecraft Logo Icon of Flat style - Available in SVG, PNG, EPS, AI &amp;  Icon fo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3154" y="2062503"/>
            <a:ext cx="1529817" cy="15298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File:Roblox Player icon.png - Wikimedia Comm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7748" y="2067363"/>
            <a:ext cx="1520097" cy="152009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115167" y="3757246"/>
            <a:ext cx="1288211" cy="369332"/>
          </a:xfrm>
          <a:prstGeom prst="rect">
            <a:avLst/>
          </a:prstGeom>
          <a:noFill/>
        </p:spPr>
        <p:txBody>
          <a:bodyPr wrap="square" rtlCol="0">
            <a:spAutoFit/>
          </a:bodyPr>
          <a:lstStyle/>
          <a:p>
            <a:pPr algn="ctr"/>
            <a:r>
              <a:rPr lang="en-GB" err="1">
                <a:solidFill>
                  <a:srgbClr val="12263F"/>
                </a:solidFill>
                <a:latin typeface="Arial" panose="020B0604020202020204" pitchFamily="34" charset="0"/>
                <a:cs typeface="Arial" panose="020B0604020202020204" pitchFamily="34" charset="0"/>
              </a:rPr>
              <a:t>TikTok</a:t>
            </a:r>
            <a:endParaRPr lang="en-GB">
              <a:solidFill>
                <a:srgbClr val="12263F"/>
              </a:solidFill>
              <a:latin typeface="Arial" panose="020B0604020202020204" pitchFamily="34" charset="0"/>
              <a:cs typeface="Arial" panose="020B0604020202020204" pitchFamily="34" charset="0"/>
            </a:endParaRPr>
          </a:p>
        </p:txBody>
      </p:sp>
      <p:sp>
        <p:nvSpPr>
          <p:cNvPr id="25" name="TextBox 24"/>
          <p:cNvSpPr txBox="1"/>
          <p:nvPr/>
        </p:nvSpPr>
        <p:spPr>
          <a:xfrm>
            <a:off x="3202490" y="3757246"/>
            <a:ext cx="1288211" cy="369332"/>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Snapchat</a:t>
            </a:r>
          </a:p>
        </p:txBody>
      </p:sp>
      <p:sp>
        <p:nvSpPr>
          <p:cNvPr id="26" name="TextBox 25"/>
          <p:cNvSpPr txBox="1"/>
          <p:nvPr/>
        </p:nvSpPr>
        <p:spPr>
          <a:xfrm>
            <a:off x="5296940" y="3757246"/>
            <a:ext cx="1288211" cy="369332"/>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Twitch</a:t>
            </a:r>
          </a:p>
        </p:txBody>
      </p:sp>
      <p:sp>
        <p:nvSpPr>
          <p:cNvPr id="27" name="TextBox 26"/>
          <p:cNvSpPr txBox="1"/>
          <p:nvPr/>
        </p:nvSpPr>
        <p:spPr>
          <a:xfrm>
            <a:off x="7463956" y="3757246"/>
            <a:ext cx="1288211" cy="369332"/>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Minecraft</a:t>
            </a:r>
          </a:p>
        </p:txBody>
      </p:sp>
      <p:sp>
        <p:nvSpPr>
          <p:cNvPr id="28" name="TextBox 27"/>
          <p:cNvSpPr txBox="1"/>
          <p:nvPr/>
        </p:nvSpPr>
        <p:spPr>
          <a:xfrm>
            <a:off x="9655269" y="3757246"/>
            <a:ext cx="1288211" cy="369332"/>
          </a:xfrm>
          <a:prstGeom prst="rect">
            <a:avLst/>
          </a:prstGeom>
          <a:noFill/>
        </p:spPr>
        <p:txBody>
          <a:bodyPr wrap="square" rtlCol="0">
            <a:spAutoFit/>
          </a:bodyPr>
          <a:lstStyle/>
          <a:p>
            <a:pPr algn="ctr"/>
            <a:r>
              <a:rPr lang="en-GB" err="1">
                <a:solidFill>
                  <a:srgbClr val="12263F"/>
                </a:solidFill>
                <a:latin typeface="Arial" panose="020B0604020202020204" pitchFamily="34" charset="0"/>
                <a:cs typeface="Arial" panose="020B0604020202020204" pitchFamily="34" charset="0"/>
              </a:rPr>
              <a:t>Roblox</a:t>
            </a:r>
            <a:endParaRPr lang="en-GB">
              <a:solidFill>
                <a:srgbClr val="12263F"/>
              </a:solidFill>
              <a:latin typeface="Arial" panose="020B0604020202020204" pitchFamily="34" charset="0"/>
              <a:cs typeface="Arial" panose="020B0604020202020204" pitchFamily="34" charset="0"/>
            </a:endParaRPr>
          </a:p>
        </p:txBody>
      </p:sp>
      <p:sp>
        <p:nvSpPr>
          <p:cNvPr id="29" name="TextBox 28"/>
          <p:cNvSpPr txBox="1"/>
          <p:nvPr/>
        </p:nvSpPr>
        <p:spPr>
          <a:xfrm>
            <a:off x="1055688" y="5044818"/>
            <a:ext cx="7345362" cy="453183"/>
          </a:xfrm>
          <a:prstGeom prst="rect">
            <a:avLst/>
          </a:prstGeom>
          <a:noFill/>
          <a:ln w="19050" cap="rnd">
            <a:solidFill>
              <a:srgbClr val="FF9E29"/>
            </a:solidFill>
          </a:ln>
        </p:spPr>
        <p:txBody>
          <a:bodyPr wrap="square" lIns="108000" tIns="72000" rIns="108000" bIns="72000" rtlCol="0">
            <a:spAutoFit/>
          </a:bodyPr>
          <a:lstStyle/>
          <a:p>
            <a:pPr algn="ctr"/>
            <a:r>
              <a:rPr lang="en-GB" sz="2000" b="1">
                <a:solidFill>
                  <a:srgbClr val="FF9E29"/>
                </a:solidFill>
                <a:latin typeface="Arial" panose="020B0604020202020204" pitchFamily="34" charset="0"/>
                <a:cs typeface="Arial" panose="020B0604020202020204" pitchFamily="34" charset="0"/>
              </a:rPr>
              <a:t>Remember the 4 Cs: content, contact, conduct, commerce</a:t>
            </a:r>
          </a:p>
        </p:txBody>
      </p:sp>
    </p:spTree>
    <p:extLst>
      <p:ext uri="{BB962C8B-B14F-4D97-AF65-F5344CB8AC3E}">
        <p14:creationId xmlns:p14="http://schemas.microsoft.com/office/powerpoint/2010/main" val="70770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C4CC426-8FFA-ED41-A263-C89EA67935D0}"/>
              </a:ext>
            </a:extLst>
          </p:cNvPr>
          <p:cNvPicPr>
            <a:picLocks noChangeAspect="1"/>
          </p:cNvPicPr>
          <p:nvPr/>
        </p:nvPicPr>
        <p:blipFill>
          <a:blip r:embed="rId3"/>
          <a:stretch>
            <a:fillRect/>
          </a:stretch>
        </p:blipFill>
        <p:spPr>
          <a:xfrm>
            <a:off x="5393803" y="-208850"/>
            <a:ext cx="7018115" cy="7713305"/>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9119944" cy="738664"/>
          </a:xfrm>
          <a:prstGeom prst="rect">
            <a:avLst/>
          </a:prstGeom>
        </p:spPr>
        <p:txBody>
          <a:bodyPr wrap="square" lIns="0" tIns="0" rIns="0" bIns="0">
            <a:spAutoFit/>
          </a:bodyPr>
          <a:lstStyle/>
          <a:p>
            <a:pPr>
              <a:defRPr/>
            </a:pPr>
            <a:r>
              <a:rPr lang="en-GB" sz="2400" b="1" spc="50">
                <a:solidFill>
                  <a:srgbClr val="12263F"/>
                </a:solidFill>
                <a:latin typeface="Arial"/>
                <a:cs typeface="Arial"/>
              </a:rPr>
              <a:t>Could you help prevent a child being drawn into terrorism?</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481EFFA-F422-774B-B660-0AADDFA45AED}"/>
              </a:ext>
            </a:extLst>
          </p:cNvPr>
          <p:cNvSpPr/>
          <p:nvPr/>
        </p:nvSpPr>
        <p:spPr>
          <a:xfrm>
            <a:off x="1840500" y="2090338"/>
            <a:ext cx="6080182" cy="1259127"/>
          </a:xfrm>
          <a:prstGeom prst="rect">
            <a:avLst/>
          </a:prstGeom>
        </p:spPr>
        <p:txBody>
          <a:bodyPr wrap="square" lIns="0" tIns="0" rIns="0" bIns="0">
            <a:spAutoFit/>
          </a:bodyPr>
          <a:lstStyle/>
          <a:p>
            <a:pPr>
              <a:lnSpc>
                <a:spcPts val="2400"/>
              </a:lnSpc>
              <a:spcBef>
                <a:spcPct val="0"/>
              </a:spcBef>
              <a:spcAft>
                <a:spcPts val="1200"/>
              </a:spcAft>
              <a:buSzPct val="115000"/>
            </a:pPr>
            <a:r>
              <a:rPr lang="en-GB" altLang="en-US">
                <a:solidFill>
                  <a:srgbClr val="12263F"/>
                </a:solidFill>
                <a:latin typeface="Arial" panose="020B0604020202020204" pitchFamily="34" charset="0"/>
                <a:cs typeface="Arial" panose="020B0604020202020204" pitchFamily="34" charset="0"/>
              </a:rPr>
              <a:t>In 2019/20, what percentage of Channel cases do you think were related to right-wing radicalisation?</a:t>
            </a:r>
          </a:p>
          <a:p>
            <a:pPr>
              <a:lnSpc>
                <a:spcPts val="2000"/>
              </a:lnSpc>
              <a:spcBef>
                <a:spcPct val="0"/>
              </a:spcBef>
              <a:spcAft>
                <a:spcPts val="1200"/>
              </a:spcAft>
              <a:buSzPct val="115000"/>
            </a:pPr>
            <a:r>
              <a:rPr lang="en-GB" altLang="en-US" sz="1400">
                <a:solidFill>
                  <a:srgbClr val="12263F"/>
                </a:solidFill>
                <a:latin typeface="Arial" panose="020B0604020202020204" pitchFamily="34" charset="0"/>
                <a:cs typeface="Arial" panose="020B0604020202020204" pitchFamily="34" charset="0"/>
              </a:rPr>
              <a:t>(Channel is the programme that works with people who have been identified as being vulnerable to being drawn into terrorism) </a:t>
            </a:r>
          </a:p>
        </p:txBody>
      </p:sp>
      <p:sp>
        <p:nvSpPr>
          <p:cNvPr id="27" name="Rectangle 26">
            <a:extLst>
              <a:ext uri="{FF2B5EF4-FFF2-40B4-BE49-F238E27FC236}">
                <a16:creationId xmlns:a16="http://schemas.microsoft.com/office/drawing/2014/main" id="{0481EFFA-F422-774B-B660-0AADDFA45AED}"/>
              </a:ext>
            </a:extLst>
          </p:cNvPr>
          <p:cNvSpPr/>
          <p:nvPr/>
        </p:nvSpPr>
        <p:spPr>
          <a:xfrm>
            <a:off x="1825194" y="3793088"/>
            <a:ext cx="7103574" cy="307777"/>
          </a:xfrm>
          <a:prstGeom prst="rect">
            <a:avLst/>
          </a:prstGeom>
        </p:spPr>
        <p:txBody>
          <a:bodyPr wrap="square" lIns="0" tIns="0" rIns="0" bIns="0">
            <a:spAutoFit/>
          </a:bodyPr>
          <a:lstStyle/>
          <a:p>
            <a:pPr>
              <a:lnSpc>
                <a:spcPts val="2400"/>
              </a:lnSpc>
              <a:spcBef>
                <a:spcPct val="0"/>
              </a:spcBef>
              <a:spcAft>
                <a:spcPts val="1200"/>
              </a:spcAft>
              <a:buSzPct val="115000"/>
            </a:pPr>
            <a:r>
              <a:rPr lang="en-GB" altLang="en-US" sz="2000">
                <a:solidFill>
                  <a:srgbClr val="12263F"/>
                </a:solidFill>
                <a:latin typeface="Arial" panose="020B0604020202020204" pitchFamily="34" charset="0"/>
                <a:cs typeface="Arial" panose="020B0604020202020204" pitchFamily="34" charset="0"/>
              </a:rPr>
              <a:t>Answer: </a:t>
            </a:r>
            <a:r>
              <a:rPr lang="en-GB" altLang="en-US" sz="2000" b="1">
                <a:solidFill>
                  <a:srgbClr val="12263F"/>
                </a:solidFill>
                <a:latin typeface="Arial" panose="020B0604020202020204" pitchFamily="34" charset="0"/>
                <a:cs typeface="Arial" panose="020B0604020202020204" pitchFamily="34" charset="0"/>
              </a:rPr>
              <a:t>43%</a:t>
            </a:r>
            <a:endParaRPr lang="en-GB" altLang="en-US" sz="1600" b="1">
              <a:solidFill>
                <a:srgbClr val="12263F"/>
              </a:solidFill>
              <a:latin typeface="Arial" panose="020B0604020202020204" pitchFamily="34" charset="0"/>
              <a:cs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251C8FA8-622D-CA4E-A435-CE99166897EB}"/>
              </a:ext>
            </a:extLst>
          </p:cNvPr>
          <p:cNvPicPr>
            <a:picLocks noChangeAspect="1"/>
          </p:cNvPicPr>
          <p:nvPr/>
        </p:nvPicPr>
        <p:blipFill>
          <a:blip r:embed="rId4"/>
          <a:stretch>
            <a:fillRect/>
          </a:stretch>
        </p:blipFill>
        <p:spPr>
          <a:xfrm>
            <a:off x="1055687" y="2115052"/>
            <a:ext cx="469900" cy="469900"/>
          </a:xfrm>
          <a:prstGeom prst="rect">
            <a:avLst/>
          </a:prstGeom>
        </p:spPr>
      </p:pic>
    </p:spTree>
    <p:extLst>
      <p:ext uri="{BB962C8B-B14F-4D97-AF65-F5344CB8AC3E}">
        <p14:creationId xmlns:p14="http://schemas.microsoft.com/office/powerpoint/2010/main" val="43251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9D596-E907-BE4D-AD2C-C3C82561D0BE}"/>
              </a:ext>
            </a:extLst>
          </p:cNvPr>
          <p:cNvSpPr/>
          <p:nvPr/>
        </p:nvSpPr>
        <p:spPr>
          <a:xfrm>
            <a:off x="1055687" y="908050"/>
            <a:ext cx="9237175" cy="738664"/>
          </a:xfrm>
          <a:prstGeom prst="rect">
            <a:avLst/>
          </a:prstGeom>
        </p:spPr>
        <p:txBody>
          <a:bodyPr wrap="square" lIns="0" tIns="0" rIns="0" bIns="0">
            <a:spAutoFit/>
          </a:bodyPr>
          <a:lstStyle/>
          <a:p>
            <a:pPr>
              <a:defRPr/>
            </a:pPr>
            <a:r>
              <a:rPr lang="en-GB" sz="2400" b="1" spc="50">
                <a:solidFill>
                  <a:srgbClr val="12263F"/>
                </a:solidFill>
                <a:latin typeface="Arial"/>
                <a:cs typeface="Arial"/>
              </a:rPr>
              <a:t>Could you help prevent a child being drawn into terrorism?</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1055687" y="2780691"/>
            <a:ext cx="2834206" cy="1425217"/>
          </a:xfrm>
          <a:prstGeom prst="rect">
            <a:avLst/>
          </a:prstGeom>
        </p:spPr>
      </p:pic>
      <p:sp>
        <p:nvSpPr>
          <p:cNvPr id="14" name="TextBox 13"/>
          <p:cNvSpPr txBox="1"/>
          <p:nvPr/>
        </p:nvSpPr>
        <p:spPr>
          <a:xfrm>
            <a:off x="1364613" y="3010533"/>
            <a:ext cx="2216352"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Isolating themselves from friends and family</a:t>
            </a:r>
          </a:p>
        </p:txBody>
      </p:sp>
      <p:pic>
        <p:nvPicPr>
          <p:cNvPr id="15" name="Picture 14">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4757778" y="2780691"/>
            <a:ext cx="2834206" cy="1425218"/>
          </a:xfrm>
          <a:prstGeom prst="rect">
            <a:avLst/>
          </a:prstGeom>
        </p:spPr>
      </p:pic>
      <p:sp>
        <p:nvSpPr>
          <p:cNvPr id="16" name="TextBox 15"/>
          <p:cNvSpPr txBox="1"/>
          <p:nvPr/>
        </p:nvSpPr>
        <p:spPr>
          <a:xfrm>
            <a:off x="5066704" y="3031634"/>
            <a:ext cx="2216352"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Being unwilling or unable to discuss their views</a:t>
            </a:r>
          </a:p>
        </p:txBody>
      </p:sp>
      <p:pic>
        <p:nvPicPr>
          <p:cNvPr id="17" name="Picture 16">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8302107" y="2780692"/>
            <a:ext cx="2834206" cy="1425217"/>
          </a:xfrm>
          <a:prstGeom prst="rect">
            <a:avLst/>
          </a:prstGeom>
        </p:spPr>
      </p:pic>
      <p:sp>
        <p:nvSpPr>
          <p:cNvPr id="18" name="TextBox 17"/>
          <p:cNvSpPr txBox="1"/>
          <p:nvPr/>
        </p:nvSpPr>
        <p:spPr>
          <a:xfrm>
            <a:off x="8611034" y="3287532"/>
            <a:ext cx="2216352" cy="369332"/>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Being more angry</a:t>
            </a:r>
          </a:p>
        </p:txBody>
      </p:sp>
      <p:pic>
        <p:nvPicPr>
          <p:cNvPr id="19" name="Picture 18">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1044503" y="4660398"/>
            <a:ext cx="2834206" cy="1301596"/>
          </a:xfrm>
          <a:prstGeom prst="rect">
            <a:avLst/>
          </a:prstGeom>
        </p:spPr>
      </p:pic>
      <p:sp>
        <p:nvSpPr>
          <p:cNvPr id="20" name="TextBox 19"/>
          <p:cNvSpPr txBox="1"/>
          <p:nvPr/>
        </p:nvSpPr>
        <p:spPr>
          <a:xfrm>
            <a:off x="1356018" y="4988031"/>
            <a:ext cx="2216352"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Talking as if from a scripted speech</a:t>
            </a:r>
          </a:p>
        </p:txBody>
      </p:sp>
      <p:pic>
        <p:nvPicPr>
          <p:cNvPr id="21" name="Picture 20">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4757778" y="4568993"/>
            <a:ext cx="2834206" cy="1484406"/>
          </a:xfrm>
          <a:prstGeom prst="rect">
            <a:avLst/>
          </a:prstGeom>
        </p:spPr>
      </p:pic>
      <p:sp>
        <p:nvSpPr>
          <p:cNvPr id="22" name="TextBox 21"/>
          <p:cNvSpPr txBox="1"/>
          <p:nvPr/>
        </p:nvSpPr>
        <p:spPr>
          <a:xfrm>
            <a:off x="4912240" y="4849531"/>
            <a:ext cx="2525280"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Having a sudden disrespectful attitude towards others</a:t>
            </a:r>
          </a:p>
        </p:txBody>
      </p:sp>
      <p:pic>
        <p:nvPicPr>
          <p:cNvPr id="23" name="Picture 22">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8295222" y="4660396"/>
            <a:ext cx="2834206" cy="1301599"/>
          </a:xfrm>
          <a:prstGeom prst="rect">
            <a:avLst/>
          </a:prstGeom>
        </p:spPr>
      </p:pic>
      <p:sp>
        <p:nvSpPr>
          <p:cNvPr id="24" name="TextBox 23"/>
          <p:cNvSpPr txBox="1"/>
          <p:nvPr/>
        </p:nvSpPr>
        <p:spPr>
          <a:xfrm>
            <a:off x="8405134" y="4849531"/>
            <a:ext cx="2614381"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Being more secretive, particularly around internet use</a:t>
            </a:r>
          </a:p>
        </p:txBody>
      </p:sp>
      <p:sp>
        <p:nvSpPr>
          <p:cNvPr id="2" name="TextBox 1"/>
          <p:cNvSpPr txBox="1"/>
          <p:nvPr/>
        </p:nvSpPr>
        <p:spPr>
          <a:xfrm>
            <a:off x="1044502" y="2016046"/>
            <a:ext cx="4875652" cy="276999"/>
          </a:xfrm>
          <a:prstGeom prst="rect">
            <a:avLst/>
          </a:prstGeom>
          <a:noFill/>
        </p:spPr>
        <p:txBody>
          <a:bodyPr wrap="square" lIns="0" tIns="0" rIns="0" bIns="0" rtlCol="0">
            <a:spAutoFit/>
          </a:bodyPr>
          <a:lstStyle/>
          <a:p>
            <a:r>
              <a:rPr lang="en-GB">
                <a:solidFill>
                  <a:srgbClr val="12263F"/>
                </a:solidFill>
                <a:latin typeface="Arial" panose="020B0604020202020204" pitchFamily="34" charset="0"/>
                <a:cs typeface="Arial" panose="020B0604020202020204" pitchFamily="34" charset="0"/>
              </a:rPr>
              <a:t>Be on the lookout for children:</a:t>
            </a:r>
          </a:p>
        </p:txBody>
      </p:sp>
    </p:spTree>
    <p:extLst>
      <p:ext uri="{BB962C8B-B14F-4D97-AF65-F5344CB8AC3E}">
        <p14:creationId xmlns:p14="http://schemas.microsoft.com/office/powerpoint/2010/main" val="2486286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9D596-E907-BE4D-AD2C-C3C82561D0BE}"/>
              </a:ext>
            </a:extLst>
          </p:cNvPr>
          <p:cNvSpPr/>
          <p:nvPr/>
        </p:nvSpPr>
        <p:spPr>
          <a:xfrm>
            <a:off x="1055688" y="908050"/>
            <a:ext cx="5040312" cy="738664"/>
          </a:xfrm>
          <a:prstGeom prst="rect">
            <a:avLst/>
          </a:prstGeom>
        </p:spPr>
        <p:txBody>
          <a:bodyPr wrap="square" lIns="0" tIns="0" rIns="0" bIns="0">
            <a:spAutoFit/>
          </a:bodyPr>
          <a:lstStyle/>
          <a:p>
            <a:pPr>
              <a:defRPr/>
            </a:pPr>
            <a:r>
              <a:rPr lang="en-GB" sz="2400" b="1" spc="50">
                <a:solidFill>
                  <a:srgbClr val="12263F"/>
                </a:solidFill>
                <a:latin typeface="Arial"/>
                <a:cs typeface="Arial"/>
              </a:rPr>
              <a:t>Today we’ll learn</a:t>
            </a:r>
          </a:p>
          <a:p>
            <a:pPr>
              <a:defRPr/>
            </a:pPr>
            <a:endParaRPr lang="en-US" sz="2400" b="1">
              <a:solidFill>
                <a:srgbClr val="12263F"/>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7EB0BD20-4670-A147-93DB-42A18DDE2F0F}"/>
              </a:ext>
            </a:extLst>
          </p:cNvPr>
          <p:cNvCxnSpPr/>
          <p:nvPr/>
        </p:nvCxnSpPr>
        <p:spPr>
          <a:xfrm>
            <a:off x="1055688" y="1677843"/>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481EFFA-F422-774B-B660-0AADDFA45AED}"/>
              </a:ext>
            </a:extLst>
          </p:cNvPr>
          <p:cNvSpPr/>
          <p:nvPr/>
        </p:nvSpPr>
        <p:spPr>
          <a:xfrm>
            <a:off x="1055688" y="2186367"/>
            <a:ext cx="8057315" cy="3385542"/>
          </a:xfrm>
          <a:prstGeom prst="rect">
            <a:avLst/>
          </a:prstGeom>
        </p:spPr>
        <p:txBody>
          <a:bodyPr wrap="square" lIns="0" tIns="0" rIns="0" bIns="0">
            <a:spAutoFit/>
          </a:bodyPr>
          <a:lstStyle/>
          <a:p>
            <a:pPr>
              <a:lnSpc>
                <a:spcPts val="2400"/>
              </a:lnSpc>
              <a:spcBef>
                <a:spcPct val="0"/>
              </a:spcBef>
              <a:spcAft>
                <a:spcPts val="1200"/>
              </a:spcAft>
              <a:buSzPct val="115000"/>
            </a:pPr>
            <a:r>
              <a:rPr lang="en-GB" altLang="en-US" sz="2400">
                <a:solidFill>
                  <a:srgbClr val="12263F"/>
                </a:solidFill>
                <a:latin typeface="Arial" panose="020B0604020202020204" pitchFamily="34" charset="0"/>
                <a:cs typeface="Arial" panose="020B0604020202020204" pitchFamily="34" charset="0"/>
              </a:rPr>
              <a:t>How safeguarding is at the heart of what we do</a:t>
            </a:r>
          </a:p>
          <a:p>
            <a:pPr>
              <a:lnSpc>
                <a:spcPts val="2400"/>
              </a:lnSpc>
              <a:spcBef>
                <a:spcPct val="0"/>
              </a:spcBef>
              <a:spcAft>
                <a:spcPts val="1200"/>
              </a:spcAft>
              <a:buSzPct val="115000"/>
            </a:pPr>
            <a:endParaRPr lang="en-GB" altLang="en-US" sz="2400">
              <a:solidFill>
                <a:srgbClr val="12263F"/>
              </a:solidFill>
              <a:latin typeface="Arial" panose="020B0604020202020204" pitchFamily="34" charset="0"/>
              <a:cs typeface="Arial" panose="020B0604020202020204" pitchFamily="34" charset="0"/>
            </a:endParaRPr>
          </a:p>
          <a:p>
            <a:pPr>
              <a:lnSpc>
                <a:spcPts val="2400"/>
              </a:lnSpc>
              <a:spcBef>
                <a:spcPct val="0"/>
              </a:spcBef>
              <a:spcAft>
                <a:spcPts val="1200"/>
              </a:spcAft>
              <a:buSzPct val="115000"/>
            </a:pPr>
            <a:r>
              <a:rPr lang="en-GB" altLang="en-US" sz="2400">
                <a:solidFill>
                  <a:srgbClr val="12263F"/>
                </a:solidFill>
                <a:latin typeface="Arial" panose="020B0604020202020204" pitchFamily="34" charset="0"/>
                <a:cs typeface="Arial" panose="020B0604020202020204" pitchFamily="34" charset="0"/>
              </a:rPr>
              <a:t>What the 4 main types of abuse are and how to spot them</a:t>
            </a:r>
          </a:p>
          <a:p>
            <a:pPr>
              <a:lnSpc>
                <a:spcPts val="2400"/>
              </a:lnSpc>
              <a:spcBef>
                <a:spcPct val="0"/>
              </a:spcBef>
              <a:spcAft>
                <a:spcPts val="1200"/>
              </a:spcAft>
              <a:buSzPct val="115000"/>
            </a:pPr>
            <a:endParaRPr lang="en-GB" altLang="en-US" sz="2400">
              <a:solidFill>
                <a:srgbClr val="12263F"/>
              </a:solidFill>
              <a:latin typeface="Arial" panose="020B0604020202020204" pitchFamily="34" charset="0"/>
              <a:cs typeface="Arial" panose="020B0604020202020204" pitchFamily="34" charset="0"/>
            </a:endParaRPr>
          </a:p>
          <a:p>
            <a:pPr>
              <a:lnSpc>
                <a:spcPts val="2400"/>
              </a:lnSpc>
              <a:spcBef>
                <a:spcPct val="0"/>
              </a:spcBef>
              <a:spcAft>
                <a:spcPts val="1200"/>
              </a:spcAft>
              <a:buSzPct val="115000"/>
            </a:pPr>
            <a:r>
              <a:rPr lang="en-GB" altLang="en-US" sz="2400">
                <a:solidFill>
                  <a:srgbClr val="12263F"/>
                </a:solidFill>
                <a:latin typeface="Arial" panose="020B0604020202020204" pitchFamily="34" charset="0"/>
                <a:cs typeface="Arial" panose="020B0604020202020204" pitchFamily="34" charset="0"/>
              </a:rPr>
              <a:t>Specific safeguarding issues to be aware of and how to spot them</a:t>
            </a:r>
          </a:p>
          <a:p>
            <a:pPr>
              <a:lnSpc>
                <a:spcPts val="2400"/>
              </a:lnSpc>
              <a:spcBef>
                <a:spcPct val="0"/>
              </a:spcBef>
              <a:spcAft>
                <a:spcPts val="1200"/>
              </a:spcAft>
              <a:buSzPct val="115000"/>
            </a:pPr>
            <a:endParaRPr lang="en-GB" altLang="en-US" sz="2400">
              <a:solidFill>
                <a:srgbClr val="12263F"/>
              </a:solidFill>
              <a:latin typeface="Arial" panose="020B0604020202020204" pitchFamily="34" charset="0"/>
              <a:cs typeface="Arial" panose="020B0604020202020204" pitchFamily="34" charset="0"/>
            </a:endParaRPr>
          </a:p>
          <a:p>
            <a:pPr>
              <a:lnSpc>
                <a:spcPts val="2400"/>
              </a:lnSpc>
              <a:spcBef>
                <a:spcPct val="0"/>
              </a:spcBef>
              <a:spcAft>
                <a:spcPts val="1200"/>
              </a:spcAft>
              <a:buSzPct val="115000"/>
            </a:pPr>
            <a:r>
              <a:rPr lang="en-GB" altLang="en-US" sz="2400">
                <a:solidFill>
                  <a:srgbClr val="12263F"/>
                </a:solidFill>
                <a:latin typeface="Arial" panose="020B0604020202020204" pitchFamily="34" charset="0"/>
                <a:cs typeface="Arial" panose="020B0604020202020204" pitchFamily="34" charset="0"/>
              </a:rPr>
              <a:t>How you can act in a child’s best interests</a:t>
            </a:r>
          </a:p>
        </p:txBody>
      </p:sp>
    </p:spTree>
    <p:extLst>
      <p:ext uri="{BB962C8B-B14F-4D97-AF65-F5344CB8AC3E}">
        <p14:creationId xmlns:p14="http://schemas.microsoft.com/office/powerpoint/2010/main" val="2298615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9D596-E907-BE4D-AD2C-C3C82561D0BE}"/>
              </a:ext>
            </a:extLst>
          </p:cNvPr>
          <p:cNvSpPr/>
          <p:nvPr/>
        </p:nvSpPr>
        <p:spPr>
          <a:xfrm>
            <a:off x="1055687" y="908050"/>
            <a:ext cx="4409448" cy="1107996"/>
          </a:xfrm>
          <a:prstGeom prst="rect">
            <a:avLst/>
          </a:prstGeom>
        </p:spPr>
        <p:txBody>
          <a:bodyPr wrap="square" lIns="0" tIns="0" rIns="0" bIns="0">
            <a:spAutoFit/>
          </a:bodyPr>
          <a:lstStyle/>
          <a:p>
            <a:pPr>
              <a:defRPr/>
            </a:pPr>
            <a:r>
              <a:rPr lang="en-GB" sz="2400" b="1" spc="50">
                <a:solidFill>
                  <a:srgbClr val="12263F"/>
                </a:solidFill>
                <a:latin typeface="Arial"/>
                <a:cs typeface="Arial"/>
              </a:rPr>
              <a:t>Child sexual exploitation (CSE): it might look consensual, but it isn’t</a:t>
            </a: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2446977"/>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62BB367F-7E85-1B4F-815B-9DC91723A69E}"/>
              </a:ext>
            </a:extLst>
          </p:cNvPr>
          <p:cNvSpPr/>
          <p:nvPr/>
        </p:nvSpPr>
        <p:spPr>
          <a:xfrm>
            <a:off x="6816725" y="5582607"/>
            <a:ext cx="4319588" cy="422405"/>
          </a:xfrm>
          <a:prstGeom prst="rect">
            <a:avLst/>
          </a:prstGeom>
          <a:ln w="12700">
            <a:solidFill>
              <a:srgbClr val="008FE1"/>
            </a:solidFill>
            <a:extLst>
              <a:ext uri="{C807C97D-BFC1-408E-A445-0C87EB9F89A2}">
                <ask:lineSketchStyleProps xmlns:ask="http://schemas.microsoft.com/office/drawing/2018/sketchyshapes" xmlns="" sd="1219033472">
                  <a:custGeom>
                    <a:avLst/>
                    <a:gdLst>
                      <a:gd name="connsiteX0" fmla="*/ 0 w 5040312"/>
                      <a:gd name="connsiteY0" fmla="*/ 0 h 523220"/>
                      <a:gd name="connsiteX1" fmla="*/ 529233 w 5040312"/>
                      <a:gd name="connsiteY1" fmla="*/ 0 h 523220"/>
                      <a:gd name="connsiteX2" fmla="*/ 1209675 w 5040312"/>
                      <a:gd name="connsiteY2" fmla="*/ 0 h 523220"/>
                      <a:gd name="connsiteX3" fmla="*/ 1789311 w 5040312"/>
                      <a:gd name="connsiteY3" fmla="*/ 0 h 523220"/>
                      <a:gd name="connsiteX4" fmla="*/ 2318544 w 5040312"/>
                      <a:gd name="connsiteY4" fmla="*/ 0 h 523220"/>
                      <a:gd name="connsiteX5" fmla="*/ 2998986 w 5040312"/>
                      <a:gd name="connsiteY5" fmla="*/ 0 h 523220"/>
                      <a:gd name="connsiteX6" fmla="*/ 3629025 w 5040312"/>
                      <a:gd name="connsiteY6" fmla="*/ 0 h 523220"/>
                      <a:gd name="connsiteX7" fmla="*/ 4259064 w 5040312"/>
                      <a:gd name="connsiteY7" fmla="*/ 0 h 523220"/>
                      <a:gd name="connsiteX8" fmla="*/ 5040312 w 5040312"/>
                      <a:gd name="connsiteY8" fmla="*/ 0 h 523220"/>
                      <a:gd name="connsiteX9" fmla="*/ 5040312 w 5040312"/>
                      <a:gd name="connsiteY9" fmla="*/ 523220 h 523220"/>
                      <a:gd name="connsiteX10" fmla="*/ 4511079 w 5040312"/>
                      <a:gd name="connsiteY10" fmla="*/ 523220 h 523220"/>
                      <a:gd name="connsiteX11" fmla="*/ 4032250 w 5040312"/>
                      <a:gd name="connsiteY11" fmla="*/ 523220 h 523220"/>
                      <a:gd name="connsiteX12" fmla="*/ 3351807 w 5040312"/>
                      <a:gd name="connsiteY12" fmla="*/ 523220 h 523220"/>
                      <a:gd name="connsiteX13" fmla="*/ 2822575 w 5040312"/>
                      <a:gd name="connsiteY13" fmla="*/ 523220 h 523220"/>
                      <a:gd name="connsiteX14" fmla="*/ 2142133 w 5040312"/>
                      <a:gd name="connsiteY14" fmla="*/ 523220 h 523220"/>
                      <a:gd name="connsiteX15" fmla="*/ 1411287 w 5040312"/>
                      <a:gd name="connsiteY15" fmla="*/ 523220 h 523220"/>
                      <a:gd name="connsiteX16" fmla="*/ 831651 w 5040312"/>
                      <a:gd name="connsiteY16" fmla="*/ 523220 h 523220"/>
                      <a:gd name="connsiteX17" fmla="*/ 0 w 5040312"/>
                      <a:gd name="connsiteY17" fmla="*/ 523220 h 523220"/>
                      <a:gd name="connsiteX18" fmla="*/ 0 w 5040312"/>
                      <a:gd name="connsiteY18"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40312" h="523220" fill="none" extrusionOk="0">
                        <a:moveTo>
                          <a:pt x="0" y="0"/>
                        </a:moveTo>
                        <a:cubicBezTo>
                          <a:pt x="231748" y="22171"/>
                          <a:pt x="287400" y="-11027"/>
                          <a:pt x="529233" y="0"/>
                        </a:cubicBezTo>
                        <a:cubicBezTo>
                          <a:pt x="771066" y="11027"/>
                          <a:pt x="905500" y="-1654"/>
                          <a:pt x="1209675" y="0"/>
                        </a:cubicBezTo>
                        <a:cubicBezTo>
                          <a:pt x="1513850" y="1654"/>
                          <a:pt x="1519709" y="-117"/>
                          <a:pt x="1789311" y="0"/>
                        </a:cubicBezTo>
                        <a:cubicBezTo>
                          <a:pt x="2058913" y="117"/>
                          <a:pt x="2097894" y="15589"/>
                          <a:pt x="2318544" y="0"/>
                        </a:cubicBezTo>
                        <a:cubicBezTo>
                          <a:pt x="2539194" y="-15589"/>
                          <a:pt x="2832620" y="359"/>
                          <a:pt x="2998986" y="0"/>
                        </a:cubicBezTo>
                        <a:cubicBezTo>
                          <a:pt x="3165352" y="-359"/>
                          <a:pt x="3327141" y="26156"/>
                          <a:pt x="3629025" y="0"/>
                        </a:cubicBezTo>
                        <a:cubicBezTo>
                          <a:pt x="3930909" y="-26156"/>
                          <a:pt x="4115682" y="-29160"/>
                          <a:pt x="4259064" y="0"/>
                        </a:cubicBezTo>
                        <a:cubicBezTo>
                          <a:pt x="4402446" y="29160"/>
                          <a:pt x="4651578" y="28763"/>
                          <a:pt x="5040312" y="0"/>
                        </a:cubicBezTo>
                        <a:cubicBezTo>
                          <a:pt x="5023699" y="130653"/>
                          <a:pt x="5041030" y="293615"/>
                          <a:pt x="5040312" y="523220"/>
                        </a:cubicBezTo>
                        <a:cubicBezTo>
                          <a:pt x="4854455" y="548699"/>
                          <a:pt x="4631438" y="518875"/>
                          <a:pt x="4511079" y="523220"/>
                        </a:cubicBezTo>
                        <a:cubicBezTo>
                          <a:pt x="4390720" y="527565"/>
                          <a:pt x="4193065" y="505546"/>
                          <a:pt x="4032250" y="523220"/>
                        </a:cubicBezTo>
                        <a:cubicBezTo>
                          <a:pt x="3871435" y="540894"/>
                          <a:pt x="3656249" y="502428"/>
                          <a:pt x="3351807" y="523220"/>
                        </a:cubicBezTo>
                        <a:cubicBezTo>
                          <a:pt x="3047365" y="544012"/>
                          <a:pt x="2946862" y="525136"/>
                          <a:pt x="2822575" y="523220"/>
                        </a:cubicBezTo>
                        <a:cubicBezTo>
                          <a:pt x="2698288" y="521304"/>
                          <a:pt x="2362280" y="521163"/>
                          <a:pt x="2142133" y="523220"/>
                        </a:cubicBezTo>
                        <a:cubicBezTo>
                          <a:pt x="1921986" y="525277"/>
                          <a:pt x="1714917" y="526978"/>
                          <a:pt x="1411287" y="523220"/>
                        </a:cubicBezTo>
                        <a:cubicBezTo>
                          <a:pt x="1107657" y="519462"/>
                          <a:pt x="1097758" y="529330"/>
                          <a:pt x="831651" y="523220"/>
                        </a:cubicBezTo>
                        <a:cubicBezTo>
                          <a:pt x="565544" y="517110"/>
                          <a:pt x="269870" y="482929"/>
                          <a:pt x="0" y="523220"/>
                        </a:cubicBezTo>
                        <a:cubicBezTo>
                          <a:pt x="-9134" y="358822"/>
                          <a:pt x="-21808" y="107605"/>
                          <a:pt x="0" y="0"/>
                        </a:cubicBezTo>
                        <a:close/>
                      </a:path>
                      <a:path w="5040312" h="523220" stroke="0" extrusionOk="0">
                        <a:moveTo>
                          <a:pt x="0" y="0"/>
                        </a:moveTo>
                        <a:cubicBezTo>
                          <a:pt x="190907" y="14878"/>
                          <a:pt x="398739" y="-2747"/>
                          <a:pt x="579636" y="0"/>
                        </a:cubicBezTo>
                        <a:cubicBezTo>
                          <a:pt x="760533" y="2747"/>
                          <a:pt x="873294" y="21838"/>
                          <a:pt x="1058466" y="0"/>
                        </a:cubicBezTo>
                        <a:cubicBezTo>
                          <a:pt x="1243638" y="-21838"/>
                          <a:pt x="1523624" y="2685"/>
                          <a:pt x="1789311" y="0"/>
                        </a:cubicBezTo>
                        <a:cubicBezTo>
                          <a:pt x="2054998" y="-2685"/>
                          <a:pt x="2111429" y="-4471"/>
                          <a:pt x="2368947" y="0"/>
                        </a:cubicBezTo>
                        <a:cubicBezTo>
                          <a:pt x="2626465" y="4471"/>
                          <a:pt x="2769744" y="-23708"/>
                          <a:pt x="2948583" y="0"/>
                        </a:cubicBezTo>
                        <a:cubicBezTo>
                          <a:pt x="3127422" y="23708"/>
                          <a:pt x="3411144" y="-27168"/>
                          <a:pt x="3679428" y="0"/>
                        </a:cubicBezTo>
                        <a:cubicBezTo>
                          <a:pt x="3947713" y="27168"/>
                          <a:pt x="4048467" y="-7725"/>
                          <a:pt x="4208661" y="0"/>
                        </a:cubicBezTo>
                        <a:cubicBezTo>
                          <a:pt x="4368855" y="7725"/>
                          <a:pt x="4722088" y="-21316"/>
                          <a:pt x="5040312" y="0"/>
                        </a:cubicBezTo>
                        <a:cubicBezTo>
                          <a:pt x="5034930" y="109762"/>
                          <a:pt x="5040549" y="284081"/>
                          <a:pt x="5040312" y="523220"/>
                        </a:cubicBezTo>
                        <a:cubicBezTo>
                          <a:pt x="4849233" y="549628"/>
                          <a:pt x="4727227" y="532317"/>
                          <a:pt x="4511079" y="523220"/>
                        </a:cubicBezTo>
                        <a:cubicBezTo>
                          <a:pt x="4294931" y="514123"/>
                          <a:pt x="4150977" y="554213"/>
                          <a:pt x="3881040" y="523220"/>
                        </a:cubicBezTo>
                        <a:cubicBezTo>
                          <a:pt x="3611103" y="492227"/>
                          <a:pt x="3419423" y="510564"/>
                          <a:pt x="3301404" y="523220"/>
                        </a:cubicBezTo>
                        <a:cubicBezTo>
                          <a:pt x="3183385" y="535876"/>
                          <a:pt x="2895110" y="503698"/>
                          <a:pt x="2570559" y="523220"/>
                        </a:cubicBezTo>
                        <a:cubicBezTo>
                          <a:pt x="2246009" y="542742"/>
                          <a:pt x="2112975" y="554980"/>
                          <a:pt x="1839714" y="523220"/>
                        </a:cubicBezTo>
                        <a:cubicBezTo>
                          <a:pt x="1566454" y="491460"/>
                          <a:pt x="1462343" y="508719"/>
                          <a:pt x="1310481" y="523220"/>
                        </a:cubicBezTo>
                        <a:cubicBezTo>
                          <a:pt x="1158619" y="537721"/>
                          <a:pt x="833234" y="527025"/>
                          <a:pt x="680442" y="523220"/>
                        </a:cubicBezTo>
                        <a:cubicBezTo>
                          <a:pt x="527650" y="519415"/>
                          <a:pt x="219979" y="547267"/>
                          <a:pt x="0" y="523220"/>
                        </a:cubicBezTo>
                        <a:cubicBezTo>
                          <a:pt x="-9121" y="333901"/>
                          <a:pt x="-25595" y="135609"/>
                          <a:pt x="0" y="0"/>
                        </a:cubicBezTo>
                        <a:close/>
                      </a:path>
                    </a:pathLst>
                  </a:custGeom>
                  <ask:type>
                    <ask:lineSketchNone/>
                  </ask:type>
                </ask:lineSketchStyleProps>
              </a:ext>
            </a:extLst>
          </a:ln>
        </p:spPr>
        <p:txBody>
          <a:bodyPr wrap="square" lIns="108000" tIns="72000" rIns="108000" bIns="72000">
            <a:spAutoFit/>
          </a:bodyPr>
          <a:lstStyle/>
          <a:p>
            <a:pPr algn="ctr">
              <a:spcBef>
                <a:spcPct val="0"/>
              </a:spcBef>
            </a:pPr>
            <a:r>
              <a:rPr lang="en-GB" altLang="en-US" b="1">
                <a:solidFill>
                  <a:srgbClr val="008FE1"/>
                </a:solidFill>
                <a:latin typeface="Arial" panose="020B0604020202020204" pitchFamily="34" charset="0"/>
                <a:cs typeface="Arial" panose="020B0604020202020204" pitchFamily="34" charset="0"/>
                <a:hlinkClick r:id="rId3"/>
              </a:rPr>
              <a:t>Click here to play the video</a:t>
            </a:r>
            <a:endParaRPr lang="en-GB" altLang="en-US" b="1">
              <a:solidFill>
                <a:srgbClr val="008FE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6816725" y="1071706"/>
            <a:ext cx="4286250" cy="4162425"/>
          </a:xfrm>
          <a:prstGeom prst="rect">
            <a:avLst/>
          </a:prstGeom>
        </p:spPr>
      </p:pic>
      <p:pic>
        <p:nvPicPr>
          <p:cNvPr id="46" name="Picture 45">
            <a:extLst>
              <a:ext uri="{FF2B5EF4-FFF2-40B4-BE49-F238E27FC236}">
                <a16:creationId xmlns:a16="http://schemas.microsoft.com/office/drawing/2014/main" id="{EC09A815-AC87-9D4B-B6AB-05843C1CD728}"/>
              </a:ext>
            </a:extLst>
          </p:cNvPr>
          <p:cNvPicPr>
            <a:picLocks noChangeAspect="1"/>
          </p:cNvPicPr>
          <p:nvPr/>
        </p:nvPicPr>
        <p:blipFill>
          <a:blip r:embed="rId5"/>
          <a:stretch>
            <a:fillRect/>
          </a:stretch>
        </p:blipFill>
        <p:spPr>
          <a:xfrm>
            <a:off x="6805004" y="914543"/>
            <a:ext cx="4319588" cy="4319588"/>
          </a:xfrm>
          <a:prstGeom prst="rect">
            <a:avLst/>
          </a:prstGeom>
        </p:spPr>
      </p:pic>
    </p:spTree>
    <p:extLst>
      <p:ext uri="{BB962C8B-B14F-4D97-AF65-F5344CB8AC3E}">
        <p14:creationId xmlns:p14="http://schemas.microsoft.com/office/powerpoint/2010/main" val="1737438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181EACC-46C8-AF44-9AF7-2BA6288D04DA}"/>
              </a:ext>
            </a:extLst>
          </p:cNvPr>
          <p:cNvPicPr>
            <a:picLocks noChangeAspect="1"/>
          </p:cNvPicPr>
          <p:nvPr/>
        </p:nvPicPr>
        <p:blipFill>
          <a:blip r:embed="rId3"/>
          <a:stretch>
            <a:fillRect/>
          </a:stretch>
        </p:blipFill>
        <p:spPr>
          <a:xfrm rot="10800000">
            <a:off x="9117874" y="3866561"/>
            <a:ext cx="2018439" cy="1069545"/>
          </a:xfrm>
          <a:prstGeom prst="rect">
            <a:avLst/>
          </a:prstGeom>
        </p:spPr>
      </p:pic>
      <p:pic>
        <p:nvPicPr>
          <p:cNvPr id="26" name="Picture 25">
            <a:extLst>
              <a:ext uri="{FF2B5EF4-FFF2-40B4-BE49-F238E27FC236}">
                <a16:creationId xmlns:a16="http://schemas.microsoft.com/office/drawing/2014/main" id="{5181EACC-46C8-AF44-9AF7-2BA6288D04DA}"/>
              </a:ext>
            </a:extLst>
          </p:cNvPr>
          <p:cNvPicPr>
            <a:picLocks noChangeAspect="1"/>
          </p:cNvPicPr>
          <p:nvPr/>
        </p:nvPicPr>
        <p:blipFill>
          <a:blip r:embed="rId3"/>
          <a:stretch>
            <a:fillRect/>
          </a:stretch>
        </p:blipFill>
        <p:spPr>
          <a:xfrm rot="10800000">
            <a:off x="3743083" y="2569113"/>
            <a:ext cx="2018439" cy="1069545"/>
          </a:xfrm>
          <a:prstGeom prst="rect">
            <a:avLst/>
          </a:prstGeom>
        </p:spPr>
      </p:pic>
      <p:pic>
        <p:nvPicPr>
          <p:cNvPr id="25" name="Picture 24">
            <a:extLst>
              <a:ext uri="{FF2B5EF4-FFF2-40B4-BE49-F238E27FC236}">
                <a16:creationId xmlns:a16="http://schemas.microsoft.com/office/drawing/2014/main" id="{5181EACC-46C8-AF44-9AF7-2BA6288D04DA}"/>
              </a:ext>
            </a:extLst>
          </p:cNvPr>
          <p:cNvPicPr>
            <a:picLocks noChangeAspect="1"/>
          </p:cNvPicPr>
          <p:nvPr/>
        </p:nvPicPr>
        <p:blipFill>
          <a:blip r:embed="rId3"/>
          <a:stretch>
            <a:fillRect/>
          </a:stretch>
        </p:blipFill>
        <p:spPr>
          <a:xfrm rot="10800000">
            <a:off x="1055688" y="2569113"/>
            <a:ext cx="2018439" cy="1069545"/>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7009790" cy="738664"/>
          </a:xfrm>
          <a:prstGeom prst="rect">
            <a:avLst/>
          </a:prstGeom>
        </p:spPr>
        <p:txBody>
          <a:bodyPr wrap="square" lIns="0" tIns="0" rIns="0" bIns="0">
            <a:spAutoFit/>
          </a:bodyPr>
          <a:lstStyle/>
          <a:p>
            <a:pPr>
              <a:defRPr/>
            </a:pPr>
            <a:r>
              <a:rPr lang="en-GB" sz="2400" b="1" spc="50">
                <a:solidFill>
                  <a:srgbClr val="12263F"/>
                </a:solidFill>
                <a:latin typeface="Arial"/>
                <a:cs typeface="Arial"/>
              </a:rPr>
              <a:t>CSE: it might look consensual, but it isn’t</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5283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0116" y="2642221"/>
            <a:ext cx="2216352"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Show unhealthy or inappropriate sexual behaviour</a:t>
            </a:r>
          </a:p>
        </p:txBody>
      </p:sp>
      <p:sp>
        <p:nvSpPr>
          <p:cNvPr id="16" name="TextBox 15"/>
          <p:cNvSpPr txBox="1"/>
          <p:nvPr/>
        </p:nvSpPr>
        <p:spPr>
          <a:xfrm>
            <a:off x="9018917" y="3939669"/>
            <a:ext cx="2216352"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Be frightened of some people, places or situations</a:t>
            </a:r>
          </a:p>
        </p:txBody>
      </p:sp>
      <p:sp>
        <p:nvSpPr>
          <p:cNvPr id="2" name="TextBox 1"/>
          <p:cNvSpPr txBox="1"/>
          <p:nvPr/>
        </p:nvSpPr>
        <p:spPr>
          <a:xfrm>
            <a:off x="1044502" y="2016046"/>
            <a:ext cx="4875652" cy="276999"/>
          </a:xfrm>
          <a:prstGeom prst="rect">
            <a:avLst/>
          </a:prstGeom>
          <a:noFill/>
        </p:spPr>
        <p:txBody>
          <a:bodyPr wrap="square" lIns="0" tIns="0" rIns="0" bIns="0" rtlCol="0">
            <a:spAutoFit/>
          </a:bodyPr>
          <a:lstStyle/>
          <a:p>
            <a:r>
              <a:rPr lang="en-GB">
                <a:solidFill>
                  <a:srgbClr val="12263F"/>
                </a:solidFill>
                <a:latin typeface="Arial" panose="020B0604020202020204" pitchFamily="34" charset="0"/>
                <a:cs typeface="Arial" panose="020B0604020202020204" pitchFamily="34" charset="0"/>
              </a:rPr>
              <a:t>A child might:</a:t>
            </a:r>
          </a:p>
        </p:txBody>
      </p:sp>
      <p:pic>
        <p:nvPicPr>
          <p:cNvPr id="27" name="Picture 26">
            <a:extLst>
              <a:ext uri="{FF2B5EF4-FFF2-40B4-BE49-F238E27FC236}">
                <a16:creationId xmlns:a16="http://schemas.microsoft.com/office/drawing/2014/main" id="{5181EACC-46C8-AF44-9AF7-2BA6288D04DA}"/>
              </a:ext>
            </a:extLst>
          </p:cNvPr>
          <p:cNvPicPr>
            <a:picLocks noChangeAspect="1"/>
          </p:cNvPicPr>
          <p:nvPr/>
        </p:nvPicPr>
        <p:blipFill>
          <a:blip r:embed="rId3"/>
          <a:stretch>
            <a:fillRect/>
          </a:stretch>
        </p:blipFill>
        <p:spPr>
          <a:xfrm rot="10800000">
            <a:off x="6430478" y="2569114"/>
            <a:ext cx="2018439" cy="1069545"/>
          </a:xfrm>
          <a:prstGeom prst="rect">
            <a:avLst/>
          </a:prstGeom>
        </p:spPr>
      </p:pic>
      <p:pic>
        <p:nvPicPr>
          <p:cNvPr id="28" name="Picture 27">
            <a:extLst>
              <a:ext uri="{FF2B5EF4-FFF2-40B4-BE49-F238E27FC236}">
                <a16:creationId xmlns:a16="http://schemas.microsoft.com/office/drawing/2014/main" id="{5181EACC-46C8-AF44-9AF7-2BA6288D04DA}"/>
              </a:ext>
            </a:extLst>
          </p:cNvPr>
          <p:cNvPicPr>
            <a:picLocks noChangeAspect="1"/>
          </p:cNvPicPr>
          <p:nvPr/>
        </p:nvPicPr>
        <p:blipFill>
          <a:blip r:embed="rId3"/>
          <a:stretch>
            <a:fillRect/>
          </a:stretch>
        </p:blipFill>
        <p:spPr>
          <a:xfrm rot="10800000">
            <a:off x="9117874" y="2569114"/>
            <a:ext cx="2018439" cy="1069545"/>
          </a:xfrm>
          <a:prstGeom prst="rect">
            <a:avLst/>
          </a:prstGeom>
        </p:spPr>
      </p:pic>
      <p:pic>
        <p:nvPicPr>
          <p:cNvPr id="30" name="Picture 29">
            <a:extLst>
              <a:ext uri="{FF2B5EF4-FFF2-40B4-BE49-F238E27FC236}">
                <a16:creationId xmlns:a16="http://schemas.microsoft.com/office/drawing/2014/main" id="{5181EACC-46C8-AF44-9AF7-2BA6288D04DA}"/>
              </a:ext>
            </a:extLst>
          </p:cNvPr>
          <p:cNvPicPr>
            <a:picLocks noChangeAspect="1"/>
          </p:cNvPicPr>
          <p:nvPr/>
        </p:nvPicPr>
        <p:blipFill>
          <a:blip r:embed="rId3"/>
          <a:stretch>
            <a:fillRect/>
          </a:stretch>
        </p:blipFill>
        <p:spPr>
          <a:xfrm rot="10800000">
            <a:off x="1098026" y="3866562"/>
            <a:ext cx="2018439" cy="1069545"/>
          </a:xfrm>
          <a:prstGeom prst="rect">
            <a:avLst/>
          </a:prstGeom>
        </p:spPr>
      </p:pic>
      <p:pic>
        <p:nvPicPr>
          <p:cNvPr id="31" name="Picture 30">
            <a:extLst>
              <a:ext uri="{FF2B5EF4-FFF2-40B4-BE49-F238E27FC236}">
                <a16:creationId xmlns:a16="http://schemas.microsoft.com/office/drawing/2014/main" id="{5181EACC-46C8-AF44-9AF7-2BA6288D04DA}"/>
              </a:ext>
            </a:extLst>
          </p:cNvPr>
          <p:cNvPicPr>
            <a:picLocks noChangeAspect="1"/>
          </p:cNvPicPr>
          <p:nvPr/>
        </p:nvPicPr>
        <p:blipFill>
          <a:blip r:embed="rId3"/>
          <a:stretch>
            <a:fillRect/>
          </a:stretch>
        </p:blipFill>
        <p:spPr>
          <a:xfrm rot="10800000">
            <a:off x="3743083" y="5118107"/>
            <a:ext cx="2018439" cy="1069545"/>
          </a:xfrm>
          <a:prstGeom prst="rect">
            <a:avLst/>
          </a:prstGeom>
        </p:spPr>
      </p:pic>
      <p:pic>
        <p:nvPicPr>
          <p:cNvPr id="32" name="Picture 31">
            <a:extLst>
              <a:ext uri="{FF2B5EF4-FFF2-40B4-BE49-F238E27FC236}">
                <a16:creationId xmlns:a16="http://schemas.microsoft.com/office/drawing/2014/main" id="{5181EACC-46C8-AF44-9AF7-2BA6288D04DA}"/>
              </a:ext>
            </a:extLst>
          </p:cNvPr>
          <p:cNvPicPr>
            <a:picLocks noChangeAspect="1"/>
          </p:cNvPicPr>
          <p:nvPr/>
        </p:nvPicPr>
        <p:blipFill>
          <a:blip r:embed="rId3"/>
          <a:stretch>
            <a:fillRect/>
          </a:stretch>
        </p:blipFill>
        <p:spPr>
          <a:xfrm rot="10800000">
            <a:off x="3686465" y="3843610"/>
            <a:ext cx="2018439" cy="1069545"/>
          </a:xfrm>
          <a:prstGeom prst="rect">
            <a:avLst/>
          </a:prstGeom>
        </p:spPr>
      </p:pic>
      <p:pic>
        <p:nvPicPr>
          <p:cNvPr id="33" name="Picture 32">
            <a:extLst>
              <a:ext uri="{FF2B5EF4-FFF2-40B4-BE49-F238E27FC236}">
                <a16:creationId xmlns:a16="http://schemas.microsoft.com/office/drawing/2014/main" id="{5181EACC-46C8-AF44-9AF7-2BA6288D04DA}"/>
              </a:ext>
            </a:extLst>
          </p:cNvPr>
          <p:cNvPicPr>
            <a:picLocks noChangeAspect="1"/>
          </p:cNvPicPr>
          <p:nvPr/>
        </p:nvPicPr>
        <p:blipFill>
          <a:blip r:embed="rId3"/>
          <a:stretch>
            <a:fillRect/>
          </a:stretch>
        </p:blipFill>
        <p:spPr>
          <a:xfrm rot="10800000">
            <a:off x="6501237" y="3866561"/>
            <a:ext cx="2018439" cy="1069545"/>
          </a:xfrm>
          <a:prstGeom prst="rect">
            <a:avLst/>
          </a:prstGeom>
        </p:spPr>
      </p:pic>
      <p:pic>
        <p:nvPicPr>
          <p:cNvPr id="35" name="Picture 34">
            <a:extLst>
              <a:ext uri="{FF2B5EF4-FFF2-40B4-BE49-F238E27FC236}">
                <a16:creationId xmlns:a16="http://schemas.microsoft.com/office/drawing/2014/main" id="{5181EACC-46C8-AF44-9AF7-2BA6288D04DA}"/>
              </a:ext>
            </a:extLst>
          </p:cNvPr>
          <p:cNvPicPr>
            <a:picLocks noChangeAspect="1"/>
          </p:cNvPicPr>
          <p:nvPr/>
        </p:nvPicPr>
        <p:blipFill>
          <a:blip r:embed="rId3"/>
          <a:stretch>
            <a:fillRect/>
          </a:stretch>
        </p:blipFill>
        <p:spPr>
          <a:xfrm rot="10800000">
            <a:off x="6541877" y="5109671"/>
            <a:ext cx="2018439" cy="1069545"/>
          </a:xfrm>
          <a:prstGeom prst="rect">
            <a:avLst/>
          </a:prstGeom>
        </p:spPr>
      </p:pic>
      <p:sp>
        <p:nvSpPr>
          <p:cNvPr id="36" name="TextBox 35"/>
          <p:cNvSpPr txBox="1"/>
          <p:nvPr/>
        </p:nvSpPr>
        <p:spPr>
          <a:xfrm>
            <a:off x="3587509" y="4078169"/>
            <a:ext cx="2216352"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Show signs of physical abuse</a:t>
            </a:r>
          </a:p>
        </p:txBody>
      </p:sp>
      <p:sp>
        <p:nvSpPr>
          <p:cNvPr id="37" name="TextBox 36"/>
          <p:cNvSpPr txBox="1"/>
          <p:nvPr/>
        </p:nvSpPr>
        <p:spPr>
          <a:xfrm>
            <a:off x="8962302" y="2780721"/>
            <a:ext cx="2216352"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Show changes in mood or character</a:t>
            </a:r>
          </a:p>
        </p:txBody>
      </p:sp>
      <p:sp>
        <p:nvSpPr>
          <p:cNvPr id="38" name="TextBox 37"/>
          <p:cNvSpPr txBox="1"/>
          <p:nvPr/>
        </p:nvSpPr>
        <p:spPr>
          <a:xfrm>
            <a:off x="956731" y="3939669"/>
            <a:ext cx="2216352"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Suddenly have money or new possessions</a:t>
            </a:r>
          </a:p>
        </p:txBody>
      </p:sp>
      <p:sp>
        <p:nvSpPr>
          <p:cNvPr id="39" name="TextBox 38"/>
          <p:cNvSpPr txBox="1"/>
          <p:nvPr/>
        </p:nvSpPr>
        <p:spPr>
          <a:xfrm>
            <a:off x="6274906" y="2919220"/>
            <a:ext cx="2216352" cy="369332"/>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Be secretive</a:t>
            </a:r>
          </a:p>
        </p:txBody>
      </p:sp>
      <p:sp>
        <p:nvSpPr>
          <p:cNvPr id="40" name="TextBox 39"/>
          <p:cNvSpPr txBox="1"/>
          <p:nvPr/>
        </p:nvSpPr>
        <p:spPr>
          <a:xfrm>
            <a:off x="6331521" y="4078169"/>
            <a:ext cx="2216352"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Misuse drugs </a:t>
            </a:r>
            <a:br>
              <a:rPr lang="en-GB">
                <a:solidFill>
                  <a:srgbClr val="12263F"/>
                </a:solidFill>
                <a:latin typeface="Arial" panose="020B0604020202020204" pitchFamily="34" charset="0"/>
                <a:cs typeface="Arial" panose="020B0604020202020204" pitchFamily="34" charset="0"/>
              </a:rPr>
            </a:br>
            <a:r>
              <a:rPr lang="en-GB">
                <a:solidFill>
                  <a:srgbClr val="12263F"/>
                </a:solidFill>
                <a:latin typeface="Arial" panose="020B0604020202020204" pitchFamily="34" charset="0"/>
                <a:cs typeface="Arial" panose="020B0604020202020204" pitchFamily="34" charset="0"/>
              </a:rPr>
              <a:t>or alcohol</a:t>
            </a:r>
          </a:p>
        </p:txBody>
      </p:sp>
      <p:sp>
        <p:nvSpPr>
          <p:cNvPr id="41" name="TextBox 40"/>
          <p:cNvSpPr txBox="1"/>
          <p:nvPr/>
        </p:nvSpPr>
        <p:spPr>
          <a:xfrm>
            <a:off x="6430478" y="5222407"/>
            <a:ext cx="2216352"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Have sexually transmitted infections</a:t>
            </a:r>
          </a:p>
        </p:txBody>
      </p:sp>
      <p:sp>
        <p:nvSpPr>
          <p:cNvPr id="42" name="TextBox 41"/>
          <p:cNvSpPr txBox="1"/>
          <p:nvPr/>
        </p:nvSpPr>
        <p:spPr>
          <a:xfrm>
            <a:off x="3644126" y="5468215"/>
            <a:ext cx="2216352" cy="369332"/>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Get pregnant</a:t>
            </a:r>
          </a:p>
        </p:txBody>
      </p:sp>
      <p:sp>
        <p:nvSpPr>
          <p:cNvPr id="43" name="TextBox 42"/>
          <p:cNvSpPr txBox="1"/>
          <p:nvPr/>
        </p:nvSpPr>
        <p:spPr>
          <a:xfrm>
            <a:off x="3587511" y="2642221"/>
            <a:ext cx="2216352"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Have an older boyfriend or girlfriend</a:t>
            </a:r>
          </a:p>
        </p:txBody>
      </p:sp>
    </p:spTree>
    <p:extLst>
      <p:ext uri="{BB962C8B-B14F-4D97-AF65-F5344CB8AC3E}">
        <p14:creationId xmlns:p14="http://schemas.microsoft.com/office/powerpoint/2010/main" val="2767669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9D596-E907-BE4D-AD2C-C3C82561D0BE}"/>
              </a:ext>
            </a:extLst>
          </p:cNvPr>
          <p:cNvSpPr/>
          <p:nvPr/>
        </p:nvSpPr>
        <p:spPr>
          <a:xfrm>
            <a:off x="1055687" y="908050"/>
            <a:ext cx="8898804" cy="738664"/>
          </a:xfrm>
          <a:prstGeom prst="rect">
            <a:avLst/>
          </a:prstGeom>
        </p:spPr>
        <p:txBody>
          <a:bodyPr wrap="square" lIns="0" tIns="0" rIns="0" bIns="0">
            <a:spAutoFit/>
          </a:bodyPr>
          <a:lstStyle/>
          <a:p>
            <a:pPr>
              <a:defRPr/>
            </a:pPr>
            <a:r>
              <a:rPr lang="en-GB" sz="2400" b="1" spc="50">
                <a:solidFill>
                  <a:srgbClr val="12263F"/>
                </a:solidFill>
                <a:latin typeface="Arial"/>
                <a:cs typeface="Arial"/>
              </a:rPr>
              <a:t>Child criminal exploitation (CCE): children are still victims</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36199"/>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044502" y="2016046"/>
            <a:ext cx="4875652" cy="276999"/>
          </a:xfrm>
          <a:prstGeom prst="rect">
            <a:avLst/>
          </a:prstGeom>
          <a:noFill/>
        </p:spPr>
        <p:txBody>
          <a:bodyPr wrap="square" lIns="0" tIns="0" rIns="0" bIns="0" rtlCol="0">
            <a:spAutoFit/>
          </a:bodyPr>
          <a:lstStyle/>
          <a:p>
            <a:r>
              <a:rPr lang="en-GB">
                <a:solidFill>
                  <a:srgbClr val="12263F"/>
                </a:solidFill>
                <a:latin typeface="Arial" panose="020B0604020202020204" pitchFamily="34" charset="0"/>
                <a:cs typeface="Arial" panose="020B0604020202020204" pitchFamily="34" charset="0"/>
              </a:rPr>
              <a:t>A child might:</a:t>
            </a:r>
          </a:p>
        </p:txBody>
      </p:sp>
      <p:pic>
        <p:nvPicPr>
          <p:cNvPr id="29" name="Picture 28">
            <a:extLst>
              <a:ext uri="{FF2B5EF4-FFF2-40B4-BE49-F238E27FC236}">
                <a16:creationId xmlns:a16="http://schemas.microsoft.com/office/drawing/2014/main" id="{ABADB550-F33E-6D4D-B23F-E359F760CBF2}"/>
              </a:ext>
            </a:extLst>
          </p:cNvPr>
          <p:cNvPicPr>
            <a:picLocks noChangeAspect="1"/>
          </p:cNvPicPr>
          <p:nvPr/>
        </p:nvPicPr>
        <p:blipFill>
          <a:blip r:embed="rId3"/>
          <a:stretch>
            <a:fillRect/>
          </a:stretch>
        </p:blipFill>
        <p:spPr>
          <a:xfrm rot="10800000">
            <a:off x="1184029" y="2796244"/>
            <a:ext cx="2178031" cy="1150405"/>
          </a:xfrm>
          <a:prstGeom prst="rect">
            <a:avLst/>
          </a:prstGeom>
        </p:spPr>
      </p:pic>
      <p:pic>
        <p:nvPicPr>
          <p:cNvPr id="47" name="Picture 46">
            <a:extLst>
              <a:ext uri="{FF2B5EF4-FFF2-40B4-BE49-F238E27FC236}">
                <a16:creationId xmlns:a16="http://schemas.microsoft.com/office/drawing/2014/main" id="{ABADB550-F33E-6D4D-B23F-E359F760CBF2}"/>
              </a:ext>
            </a:extLst>
          </p:cNvPr>
          <p:cNvPicPr>
            <a:picLocks noChangeAspect="1"/>
          </p:cNvPicPr>
          <p:nvPr/>
        </p:nvPicPr>
        <p:blipFill>
          <a:blip r:embed="rId3"/>
          <a:stretch>
            <a:fillRect/>
          </a:stretch>
        </p:blipFill>
        <p:spPr>
          <a:xfrm rot="10800000">
            <a:off x="3739661" y="2754710"/>
            <a:ext cx="2178031" cy="1295059"/>
          </a:xfrm>
          <a:prstGeom prst="rect">
            <a:avLst/>
          </a:prstGeom>
        </p:spPr>
      </p:pic>
      <p:pic>
        <p:nvPicPr>
          <p:cNvPr id="48" name="Picture 47">
            <a:extLst>
              <a:ext uri="{FF2B5EF4-FFF2-40B4-BE49-F238E27FC236}">
                <a16:creationId xmlns:a16="http://schemas.microsoft.com/office/drawing/2014/main" id="{ABADB550-F33E-6D4D-B23F-E359F760CBF2}"/>
              </a:ext>
            </a:extLst>
          </p:cNvPr>
          <p:cNvPicPr>
            <a:picLocks noChangeAspect="1"/>
          </p:cNvPicPr>
          <p:nvPr/>
        </p:nvPicPr>
        <p:blipFill>
          <a:blip r:embed="rId3"/>
          <a:stretch>
            <a:fillRect/>
          </a:stretch>
        </p:blipFill>
        <p:spPr>
          <a:xfrm rot="10800000">
            <a:off x="6295291" y="2874402"/>
            <a:ext cx="2178031" cy="1109195"/>
          </a:xfrm>
          <a:prstGeom prst="rect">
            <a:avLst/>
          </a:prstGeom>
        </p:spPr>
      </p:pic>
      <p:pic>
        <p:nvPicPr>
          <p:cNvPr id="49" name="Picture 48">
            <a:extLst>
              <a:ext uri="{FF2B5EF4-FFF2-40B4-BE49-F238E27FC236}">
                <a16:creationId xmlns:a16="http://schemas.microsoft.com/office/drawing/2014/main" id="{ABADB550-F33E-6D4D-B23F-E359F760CBF2}"/>
              </a:ext>
            </a:extLst>
          </p:cNvPr>
          <p:cNvPicPr>
            <a:picLocks noChangeAspect="1"/>
          </p:cNvPicPr>
          <p:nvPr/>
        </p:nvPicPr>
        <p:blipFill>
          <a:blip r:embed="rId3"/>
          <a:stretch>
            <a:fillRect/>
          </a:stretch>
        </p:blipFill>
        <p:spPr>
          <a:xfrm rot="10800000">
            <a:off x="8850923" y="2754711"/>
            <a:ext cx="2178031" cy="1295059"/>
          </a:xfrm>
          <a:prstGeom prst="rect">
            <a:avLst/>
          </a:prstGeom>
        </p:spPr>
      </p:pic>
      <p:pic>
        <p:nvPicPr>
          <p:cNvPr id="50" name="Picture 49">
            <a:extLst>
              <a:ext uri="{FF2B5EF4-FFF2-40B4-BE49-F238E27FC236}">
                <a16:creationId xmlns:a16="http://schemas.microsoft.com/office/drawing/2014/main" id="{ABADB550-F33E-6D4D-B23F-E359F760CBF2}"/>
              </a:ext>
            </a:extLst>
          </p:cNvPr>
          <p:cNvPicPr>
            <a:picLocks noChangeAspect="1"/>
          </p:cNvPicPr>
          <p:nvPr/>
        </p:nvPicPr>
        <p:blipFill>
          <a:blip r:embed="rId3"/>
          <a:stretch>
            <a:fillRect/>
          </a:stretch>
        </p:blipFill>
        <p:spPr>
          <a:xfrm rot="10800000">
            <a:off x="1285136" y="4467533"/>
            <a:ext cx="2178031" cy="1295059"/>
          </a:xfrm>
          <a:prstGeom prst="rect">
            <a:avLst/>
          </a:prstGeom>
        </p:spPr>
      </p:pic>
      <p:pic>
        <p:nvPicPr>
          <p:cNvPr id="51" name="Picture 50">
            <a:extLst>
              <a:ext uri="{FF2B5EF4-FFF2-40B4-BE49-F238E27FC236}">
                <a16:creationId xmlns:a16="http://schemas.microsoft.com/office/drawing/2014/main" id="{ABADB550-F33E-6D4D-B23F-E359F760CBF2}"/>
              </a:ext>
            </a:extLst>
          </p:cNvPr>
          <p:cNvPicPr>
            <a:picLocks noChangeAspect="1"/>
          </p:cNvPicPr>
          <p:nvPr/>
        </p:nvPicPr>
        <p:blipFill>
          <a:blip r:embed="rId3"/>
          <a:stretch>
            <a:fillRect/>
          </a:stretch>
        </p:blipFill>
        <p:spPr>
          <a:xfrm rot="10800000">
            <a:off x="3739660" y="4560464"/>
            <a:ext cx="2178031" cy="1109196"/>
          </a:xfrm>
          <a:prstGeom prst="rect">
            <a:avLst/>
          </a:prstGeom>
        </p:spPr>
      </p:pic>
      <p:pic>
        <p:nvPicPr>
          <p:cNvPr id="52" name="Picture 51">
            <a:extLst>
              <a:ext uri="{FF2B5EF4-FFF2-40B4-BE49-F238E27FC236}">
                <a16:creationId xmlns:a16="http://schemas.microsoft.com/office/drawing/2014/main" id="{ABADB550-F33E-6D4D-B23F-E359F760CBF2}"/>
              </a:ext>
            </a:extLst>
          </p:cNvPr>
          <p:cNvPicPr>
            <a:picLocks noChangeAspect="1"/>
          </p:cNvPicPr>
          <p:nvPr/>
        </p:nvPicPr>
        <p:blipFill>
          <a:blip r:embed="rId3"/>
          <a:stretch>
            <a:fillRect/>
          </a:stretch>
        </p:blipFill>
        <p:spPr>
          <a:xfrm rot="10800000">
            <a:off x="6295291" y="4560464"/>
            <a:ext cx="2178031" cy="1295059"/>
          </a:xfrm>
          <a:prstGeom prst="rect">
            <a:avLst/>
          </a:prstGeom>
        </p:spPr>
      </p:pic>
      <p:sp>
        <p:nvSpPr>
          <p:cNvPr id="53" name="TextBox 52"/>
          <p:cNvSpPr txBox="1"/>
          <p:nvPr/>
        </p:nvSpPr>
        <p:spPr>
          <a:xfrm>
            <a:off x="1265976" y="2940574"/>
            <a:ext cx="2216352"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Miss school more, including single lessons</a:t>
            </a:r>
          </a:p>
        </p:txBody>
      </p:sp>
      <p:sp>
        <p:nvSpPr>
          <p:cNvPr id="54" name="TextBox 53"/>
          <p:cNvSpPr txBox="1"/>
          <p:nvPr/>
        </p:nvSpPr>
        <p:spPr>
          <a:xfrm>
            <a:off x="3805596" y="2950554"/>
            <a:ext cx="2216352"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Have different friends, including older friends</a:t>
            </a:r>
          </a:p>
        </p:txBody>
      </p:sp>
      <p:sp>
        <p:nvSpPr>
          <p:cNvPr id="55" name="TextBox 54"/>
          <p:cNvSpPr txBox="1"/>
          <p:nvPr/>
        </p:nvSpPr>
        <p:spPr>
          <a:xfrm>
            <a:off x="6295291" y="4884828"/>
            <a:ext cx="2216352"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Not do as well at school</a:t>
            </a:r>
          </a:p>
        </p:txBody>
      </p:sp>
      <p:sp>
        <p:nvSpPr>
          <p:cNvPr id="56" name="TextBox 55"/>
          <p:cNvSpPr txBox="1"/>
          <p:nvPr/>
        </p:nvSpPr>
        <p:spPr>
          <a:xfrm>
            <a:off x="1285135" y="4799264"/>
            <a:ext cx="2216352"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Show signs of </a:t>
            </a:r>
            <a:br>
              <a:rPr lang="en-GB">
                <a:solidFill>
                  <a:srgbClr val="12263F"/>
                </a:solidFill>
                <a:latin typeface="Arial" panose="020B0604020202020204" pitchFamily="34" charset="0"/>
                <a:cs typeface="Arial" panose="020B0604020202020204" pitchFamily="34" charset="0"/>
              </a:rPr>
            </a:br>
            <a:r>
              <a:rPr lang="en-GB">
                <a:solidFill>
                  <a:srgbClr val="12263F"/>
                </a:solidFill>
                <a:latin typeface="Arial" panose="020B0604020202020204" pitchFamily="34" charset="0"/>
                <a:cs typeface="Arial" panose="020B0604020202020204" pitchFamily="34" charset="0"/>
              </a:rPr>
              <a:t>self-harm</a:t>
            </a:r>
          </a:p>
        </p:txBody>
      </p:sp>
      <p:sp>
        <p:nvSpPr>
          <p:cNvPr id="57" name="TextBox 56"/>
          <p:cNvSpPr txBox="1"/>
          <p:nvPr/>
        </p:nvSpPr>
        <p:spPr>
          <a:xfrm>
            <a:off x="8850923" y="3089053"/>
            <a:ext cx="2216352"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Have a significant change in wellbeing</a:t>
            </a:r>
          </a:p>
        </p:txBody>
      </p:sp>
      <p:sp>
        <p:nvSpPr>
          <p:cNvPr id="58" name="TextBox 57"/>
          <p:cNvSpPr txBox="1"/>
          <p:nvPr/>
        </p:nvSpPr>
        <p:spPr>
          <a:xfrm>
            <a:off x="3805596" y="4799264"/>
            <a:ext cx="2216352"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Have physical injuries</a:t>
            </a:r>
          </a:p>
        </p:txBody>
      </p:sp>
      <p:sp>
        <p:nvSpPr>
          <p:cNvPr id="59" name="TextBox 58"/>
          <p:cNvSpPr txBox="1"/>
          <p:nvPr/>
        </p:nvSpPr>
        <p:spPr>
          <a:xfrm>
            <a:off x="6326747" y="3023319"/>
            <a:ext cx="2216352"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Have unexplained gifts or new possessions</a:t>
            </a:r>
          </a:p>
        </p:txBody>
      </p:sp>
      <p:pic>
        <p:nvPicPr>
          <p:cNvPr id="19" name="Picture 18">
            <a:extLst>
              <a:ext uri="{FF2B5EF4-FFF2-40B4-BE49-F238E27FC236}">
                <a16:creationId xmlns:a16="http://schemas.microsoft.com/office/drawing/2014/main" id="{A314C2B7-84E0-4E3D-8800-553BFDA23552}"/>
              </a:ext>
            </a:extLst>
          </p:cNvPr>
          <p:cNvPicPr>
            <a:picLocks noChangeAspect="1"/>
          </p:cNvPicPr>
          <p:nvPr/>
        </p:nvPicPr>
        <p:blipFill>
          <a:blip r:embed="rId3"/>
          <a:stretch>
            <a:fillRect/>
          </a:stretch>
        </p:blipFill>
        <p:spPr>
          <a:xfrm rot="10800000">
            <a:off x="8870083" y="4573590"/>
            <a:ext cx="2178031" cy="1295059"/>
          </a:xfrm>
          <a:prstGeom prst="rect">
            <a:avLst/>
          </a:prstGeom>
        </p:spPr>
      </p:pic>
      <p:sp>
        <p:nvSpPr>
          <p:cNvPr id="20" name="TextBox 19">
            <a:extLst>
              <a:ext uri="{FF2B5EF4-FFF2-40B4-BE49-F238E27FC236}">
                <a16:creationId xmlns:a16="http://schemas.microsoft.com/office/drawing/2014/main" id="{7B1B1CB4-F29C-443A-8CEE-43157ABB8168}"/>
              </a:ext>
            </a:extLst>
          </p:cNvPr>
          <p:cNvSpPr txBox="1"/>
          <p:nvPr/>
        </p:nvSpPr>
        <p:spPr>
          <a:xfrm>
            <a:off x="8908404" y="4897954"/>
            <a:ext cx="2216352"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Misuse drugs or alcohol</a:t>
            </a:r>
          </a:p>
        </p:txBody>
      </p:sp>
    </p:spTree>
    <p:extLst>
      <p:ext uri="{BB962C8B-B14F-4D97-AF65-F5344CB8AC3E}">
        <p14:creationId xmlns:p14="http://schemas.microsoft.com/office/powerpoint/2010/main" val="3358114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245115-65DC-CC4F-86DA-3D17B86A263E}"/>
              </a:ext>
            </a:extLst>
          </p:cNvPr>
          <p:cNvPicPr>
            <a:picLocks noChangeAspect="1"/>
          </p:cNvPicPr>
          <p:nvPr/>
        </p:nvPicPr>
        <p:blipFill>
          <a:blip r:embed="rId3"/>
          <a:stretch>
            <a:fillRect/>
          </a:stretch>
        </p:blipFill>
        <p:spPr>
          <a:xfrm rot="8029558">
            <a:off x="6446661" y="-1317909"/>
            <a:ext cx="6427884" cy="8275418"/>
          </a:xfrm>
          <a:prstGeom prst="rect">
            <a:avLst/>
          </a:prstGeom>
        </p:spPr>
      </p:pic>
      <p:sp>
        <p:nvSpPr>
          <p:cNvPr id="13" name="Rectangle 12">
            <a:extLst>
              <a:ext uri="{FF2B5EF4-FFF2-40B4-BE49-F238E27FC236}">
                <a16:creationId xmlns:a16="http://schemas.microsoft.com/office/drawing/2014/main" id="{5D29D596-E907-BE4D-AD2C-C3C82561D0BE}"/>
              </a:ext>
            </a:extLst>
          </p:cNvPr>
          <p:cNvSpPr/>
          <p:nvPr/>
        </p:nvSpPr>
        <p:spPr>
          <a:xfrm>
            <a:off x="1055687" y="908050"/>
            <a:ext cx="9049606" cy="738664"/>
          </a:xfrm>
          <a:prstGeom prst="rect">
            <a:avLst/>
          </a:prstGeom>
        </p:spPr>
        <p:txBody>
          <a:bodyPr wrap="square" lIns="0" tIns="0" rIns="0" bIns="0">
            <a:spAutoFit/>
          </a:bodyPr>
          <a:lstStyle/>
          <a:p>
            <a:pPr>
              <a:defRPr/>
            </a:pPr>
            <a:r>
              <a:rPr lang="en-GB" sz="2400" b="1" spc="50">
                <a:solidFill>
                  <a:srgbClr val="12263F"/>
                </a:solidFill>
                <a:latin typeface="Arial"/>
                <a:cs typeface="Arial"/>
              </a:rPr>
              <a:t>Peer-on-peer abuse: children can abuse other children too</a:t>
            </a:r>
          </a:p>
          <a:p>
            <a:pPr>
              <a:defRPr/>
            </a:pPr>
            <a:endParaRPr lang="en-GB" sz="2400" b="1" spc="50">
              <a:solidFill>
                <a:srgbClr val="12263F"/>
              </a:solidFill>
              <a:latin typeface="Arial"/>
              <a:cs typeface="Arial"/>
            </a:endParaRPr>
          </a:p>
        </p:txBody>
      </p:sp>
      <p:cxnSp>
        <p:nvCxnSpPr>
          <p:cNvPr id="14" name="Straight Connector 13">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481EFFA-F422-774B-B660-0AADDFA45AED}"/>
              </a:ext>
            </a:extLst>
          </p:cNvPr>
          <p:cNvSpPr/>
          <p:nvPr/>
        </p:nvSpPr>
        <p:spPr>
          <a:xfrm>
            <a:off x="1795143" y="2384582"/>
            <a:ext cx="6611204" cy="4001095"/>
          </a:xfrm>
          <a:prstGeom prst="rect">
            <a:avLst/>
          </a:prstGeom>
        </p:spPr>
        <p:txBody>
          <a:bodyPr wrap="square" lIns="0" tIns="0" rIns="0" bIns="0">
            <a:spAutoFit/>
          </a:bodyPr>
          <a:lstStyle/>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Bullying</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Abuse in intimate personal relationships</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Physical abuse</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Sexual violence</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Sexual harassment</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Causing someone to engage in sexual activity without consent</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Sharing nudes or semi-nudes</a:t>
            </a:r>
          </a:p>
          <a:p>
            <a:pPr marL="285750" indent="-285750">
              <a:lnSpc>
                <a:spcPts val="2400"/>
              </a:lnSpc>
              <a:spcBef>
                <a:spcPct val="0"/>
              </a:spcBef>
              <a:spcAft>
                <a:spcPts val="1200"/>
              </a:spcAft>
              <a:buSzPct val="115000"/>
              <a:buFont typeface="Arial" panose="020B0604020202020204" pitchFamily="34" charset="0"/>
              <a:buChar char="•"/>
            </a:pPr>
            <a:r>
              <a:rPr lang="en-GB" altLang="en-US" err="1">
                <a:solidFill>
                  <a:srgbClr val="12263F"/>
                </a:solidFill>
                <a:latin typeface="Arial" panose="020B0604020202020204" pitchFamily="34" charset="0"/>
                <a:cs typeface="Arial" panose="020B0604020202020204" pitchFamily="34" charset="0"/>
              </a:rPr>
              <a:t>Upskirting</a:t>
            </a:r>
            <a:endParaRPr lang="en-GB" altLang="en-US">
              <a:solidFill>
                <a:srgbClr val="12263F"/>
              </a:solidFill>
              <a:latin typeface="Arial" panose="020B0604020202020204" pitchFamily="34" charset="0"/>
              <a:cs typeface="Arial" panose="020B0604020202020204" pitchFamily="34" charset="0"/>
            </a:endParaRP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Initiation or hazing-type violence and rituals</a:t>
            </a:r>
          </a:p>
        </p:txBody>
      </p:sp>
      <p:sp>
        <p:nvSpPr>
          <p:cNvPr id="16" name="Rectangle 15">
            <a:extLst>
              <a:ext uri="{FF2B5EF4-FFF2-40B4-BE49-F238E27FC236}">
                <a16:creationId xmlns:a16="http://schemas.microsoft.com/office/drawing/2014/main" id="{0481EFFA-F422-774B-B660-0AADDFA45AED}"/>
              </a:ext>
            </a:extLst>
          </p:cNvPr>
          <p:cNvSpPr/>
          <p:nvPr/>
        </p:nvSpPr>
        <p:spPr>
          <a:xfrm>
            <a:off x="1795143" y="1942337"/>
            <a:ext cx="4592984" cy="307777"/>
          </a:xfrm>
          <a:prstGeom prst="rect">
            <a:avLst/>
          </a:prstGeom>
        </p:spPr>
        <p:txBody>
          <a:bodyPr wrap="square" lIns="0" tIns="0" rIns="0" bIns="0">
            <a:spAutoFit/>
          </a:bodyPr>
          <a:lstStyle/>
          <a:p>
            <a:pPr>
              <a:lnSpc>
                <a:spcPts val="2400"/>
              </a:lnSpc>
              <a:spcBef>
                <a:spcPct val="0"/>
              </a:spcBef>
              <a:spcAft>
                <a:spcPts val="1200"/>
              </a:spcAft>
              <a:buSzPct val="115000"/>
            </a:pPr>
            <a:r>
              <a:rPr lang="en-GB" altLang="en-US">
                <a:solidFill>
                  <a:srgbClr val="12263F"/>
                </a:solidFill>
                <a:latin typeface="Arial" panose="020B0604020202020204" pitchFamily="34" charset="0"/>
                <a:cs typeface="Arial" panose="020B0604020202020204" pitchFamily="34" charset="0"/>
              </a:rPr>
              <a:t>What forms might peer-on-peer abuse take?</a:t>
            </a:r>
            <a:endParaRPr lang="en-GB" altLang="en-US" sz="1400">
              <a:solidFill>
                <a:srgbClr val="12263F"/>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C814F4E9-8B1D-FF44-B6FA-C45AB3A4C53B}"/>
              </a:ext>
            </a:extLst>
          </p:cNvPr>
          <p:cNvPicPr>
            <a:picLocks noChangeAspect="1"/>
          </p:cNvPicPr>
          <p:nvPr/>
        </p:nvPicPr>
        <p:blipFill>
          <a:blip r:embed="rId4">
            <a:alphaModFix amt="10000"/>
          </a:blip>
          <a:stretch>
            <a:fillRect/>
          </a:stretch>
        </p:blipFill>
        <p:spPr>
          <a:xfrm rot="18781908">
            <a:off x="7620961" y="2241903"/>
            <a:ext cx="3689251" cy="3270589"/>
          </a:xfrm>
          <a:prstGeom prst="rect">
            <a:avLst/>
          </a:prstGeom>
        </p:spPr>
      </p:pic>
      <p:pic>
        <p:nvPicPr>
          <p:cNvPr id="18" name="Picture 17" descr="Icon&#10;&#10;Description automatically generated">
            <a:extLst>
              <a:ext uri="{FF2B5EF4-FFF2-40B4-BE49-F238E27FC236}">
                <a16:creationId xmlns:a16="http://schemas.microsoft.com/office/drawing/2014/main" id="{4638A40F-3FC9-0848-B303-18044758DAC2}"/>
              </a:ext>
            </a:extLst>
          </p:cNvPr>
          <p:cNvPicPr>
            <a:picLocks noChangeAspect="1"/>
          </p:cNvPicPr>
          <p:nvPr/>
        </p:nvPicPr>
        <p:blipFill>
          <a:blip r:embed="rId5"/>
          <a:stretch>
            <a:fillRect/>
          </a:stretch>
        </p:blipFill>
        <p:spPr>
          <a:xfrm>
            <a:off x="1055687" y="1834495"/>
            <a:ext cx="469900" cy="469900"/>
          </a:xfrm>
          <a:prstGeom prst="rect">
            <a:avLst/>
          </a:prstGeom>
        </p:spPr>
      </p:pic>
      <p:sp>
        <p:nvSpPr>
          <p:cNvPr id="20" name="TextBox 19"/>
          <p:cNvSpPr txBox="1"/>
          <p:nvPr/>
        </p:nvSpPr>
        <p:spPr>
          <a:xfrm>
            <a:off x="8575558" y="5132275"/>
            <a:ext cx="3059470" cy="1253402"/>
          </a:xfrm>
          <a:prstGeom prst="rect">
            <a:avLst/>
          </a:prstGeom>
          <a:noFill/>
          <a:ln w="19050" cap="rnd">
            <a:solidFill>
              <a:srgbClr val="FF9E29"/>
            </a:solidFill>
          </a:ln>
        </p:spPr>
        <p:txBody>
          <a:bodyPr wrap="square" lIns="108000" tIns="72000" rIns="108000" bIns="72000" rtlCol="0">
            <a:spAutoFit/>
          </a:bodyPr>
          <a:lstStyle/>
          <a:p>
            <a:r>
              <a:rPr lang="en-GB" b="1">
                <a:solidFill>
                  <a:srgbClr val="FF9E29"/>
                </a:solidFill>
                <a:latin typeface="Arial" panose="020B0604020202020204" pitchFamily="34" charset="0"/>
                <a:cs typeface="Arial" panose="020B0604020202020204" pitchFamily="34" charset="0"/>
              </a:rPr>
              <a:t>Always take immediate action if you have concerns or a pupil makes a disclosure</a:t>
            </a:r>
          </a:p>
        </p:txBody>
      </p:sp>
    </p:spTree>
    <p:extLst>
      <p:ext uri="{BB962C8B-B14F-4D97-AF65-F5344CB8AC3E}">
        <p14:creationId xmlns:p14="http://schemas.microsoft.com/office/powerpoint/2010/main" val="36369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F02AEC-36C1-984F-B325-AC9E530344A9}"/>
              </a:ext>
            </a:extLst>
          </p:cNvPr>
          <p:cNvPicPr>
            <a:picLocks noChangeAspect="1"/>
          </p:cNvPicPr>
          <p:nvPr/>
        </p:nvPicPr>
        <p:blipFill>
          <a:blip r:embed="rId3"/>
          <a:stretch>
            <a:fillRect/>
          </a:stretch>
        </p:blipFill>
        <p:spPr>
          <a:xfrm rot="12335160">
            <a:off x="7050827" y="-89703"/>
            <a:ext cx="6146308" cy="7912910"/>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6280534" cy="738664"/>
          </a:xfrm>
          <a:prstGeom prst="rect">
            <a:avLst/>
          </a:prstGeom>
        </p:spPr>
        <p:txBody>
          <a:bodyPr wrap="square" lIns="0" tIns="0" rIns="0" bIns="0">
            <a:spAutoFit/>
          </a:bodyPr>
          <a:lstStyle/>
          <a:p>
            <a:pPr>
              <a:defRPr/>
            </a:pPr>
            <a:r>
              <a:rPr lang="en-GB" sz="2400" b="1" spc="50">
                <a:solidFill>
                  <a:srgbClr val="12263F"/>
                </a:solidFill>
                <a:latin typeface="Arial"/>
                <a:cs typeface="Arial"/>
              </a:rPr>
              <a:t>FGM: how to spot that a child is at risk</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481EFFA-F422-774B-B660-0AADDFA45AED}"/>
              </a:ext>
            </a:extLst>
          </p:cNvPr>
          <p:cNvSpPr/>
          <p:nvPr/>
        </p:nvSpPr>
        <p:spPr>
          <a:xfrm>
            <a:off x="1055686" y="2109251"/>
            <a:ext cx="5304473" cy="3515001"/>
          </a:xfrm>
          <a:prstGeom prst="rect">
            <a:avLst/>
          </a:prstGeom>
        </p:spPr>
        <p:txBody>
          <a:bodyPr wrap="square" lIns="0" tIns="0" rIns="0" bIns="0">
            <a:spAutoFit/>
          </a:bodyPr>
          <a:lstStyle/>
          <a:p>
            <a:pPr>
              <a:lnSpc>
                <a:spcPts val="2400"/>
              </a:lnSpc>
              <a:spcBef>
                <a:spcPct val="0"/>
              </a:spcBef>
              <a:spcAft>
                <a:spcPts val="1200"/>
              </a:spcAft>
              <a:buSzPct val="115000"/>
            </a:pPr>
            <a:r>
              <a:rPr lang="en-GB" altLang="en-US">
                <a:solidFill>
                  <a:srgbClr val="12263F"/>
                </a:solidFill>
                <a:latin typeface="Arial" panose="020B0604020202020204" pitchFamily="34" charset="0"/>
                <a:cs typeface="Arial" panose="020B0604020202020204" pitchFamily="34" charset="0"/>
              </a:rPr>
              <a:t>Signs Zahra is at risk:</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Family or community history of FGM</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Being withdrawn from PSHE education or RSE</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Mentioning a long holiday to a country where FGM is prevalent</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Mentioning a ‘special procedure’ or a ‘special occasion’ to become a woman</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A request for a long absence from school or being unexpectedly absent</a:t>
            </a:r>
          </a:p>
        </p:txBody>
      </p:sp>
      <p:pic>
        <p:nvPicPr>
          <p:cNvPr id="3" name="Picture 2" descr="A picture containing clothing, scarf, person, smiling&#10;&#10;Description automatically generated">
            <a:extLst>
              <a:ext uri="{FF2B5EF4-FFF2-40B4-BE49-F238E27FC236}">
                <a16:creationId xmlns:a16="http://schemas.microsoft.com/office/drawing/2014/main" id="{EBB6BE91-FC8D-C54E-9C0C-D1395C4734C1}"/>
              </a:ext>
            </a:extLst>
          </p:cNvPr>
          <p:cNvPicPr>
            <a:picLocks noChangeAspect="1"/>
          </p:cNvPicPr>
          <p:nvPr/>
        </p:nvPicPr>
        <p:blipFill>
          <a:blip r:embed="rId4"/>
          <a:stretch>
            <a:fillRect/>
          </a:stretch>
        </p:blipFill>
        <p:spPr>
          <a:xfrm>
            <a:off x="6816725" y="1652823"/>
            <a:ext cx="4319587" cy="3861711"/>
          </a:xfrm>
          <a:prstGeom prst="rect">
            <a:avLst/>
          </a:prstGeom>
        </p:spPr>
      </p:pic>
    </p:spTree>
    <p:extLst>
      <p:ext uri="{BB962C8B-B14F-4D97-AF65-F5344CB8AC3E}">
        <p14:creationId xmlns:p14="http://schemas.microsoft.com/office/powerpoint/2010/main" val="288099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CC426-8FFA-ED41-A263-C89EA67935D0}"/>
              </a:ext>
            </a:extLst>
          </p:cNvPr>
          <p:cNvPicPr>
            <a:picLocks noChangeAspect="1"/>
          </p:cNvPicPr>
          <p:nvPr/>
        </p:nvPicPr>
        <p:blipFill>
          <a:blip r:embed="rId3"/>
          <a:stretch>
            <a:fillRect/>
          </a:stretch>
        </p:blipFill>
        <p:spPr>
          <a:xfrm>
            <a:off x="6096000" y="-236904"/>
            <a:ext cx="7018115" cy="7713305"/>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5837482" cy="738664"/>
          </a:xfrm>
          <a:prstGeom prst="rect">
            <a:avLst/>
          </a:prstGeom>
        </p:spPr>
        <p:txBody>
          <a:bodyPr wrap="square" lIns="0" tIns="0" rIns="0" bIns="0">
            <a:spAutoFit/>
          </a:bodyPr>
          <a:lstStyle/>
          <a:p>
            <a:pPr>
              <a:defRPr/>
            </a:pPr>
            <a:r>
              <a:rPr lang="en-GB" sz="2400" b="1" spc="50">
                <a:solidFill>
                  <a:srgbClr val="12263F"/>
                </a:solidFill>
                <a:latin typeface="Arial"/>
                <a:cs typeface="Arial"/>
              </a:rPr>
              <a:t>FGM: summer is the highest-risk time</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481EFFA-F422-774B-B660-0AADDFA45AED}"/>
              </a:ext>
            </a:extLst>
          </p:cNvPr>
          <p:cNvSpPr/>
          <p:nvPr/>
        </p:nvSpPr>
        <p:spPr>
          <a:xfrm>
            <a:off x="1055688" y="2038792"/>
            <a:ext cx="6611204" cy="3822778"/>
          </a:xfrm>
          <a:prstGeom prst="rect">
            <a:avLst/>
          </a:prstGeom>
        </p:spPr>
        <p:txBody>
          <a:bodyPr wrap="square" lIns="0" tIns="0" rIns="0" bIns="0">
            <a:spAutoFit/>
          </a:bodyPr>
          <a:lstStyle/>
          <a:p>
            <a:pPr>
              <a:lnSpc>
                <a:spcPts val="2400"/>
              </a:lnSpc>
              <a:spcBef>
                <a:spcPct val="0"/>
              </a:spcBef>
              <a:spcAft>
                <a:spcPts val="1200"/>
              </a:spcAft>
              <a:buSzPct val="115000"/>
            </a:pPr>
            <a:r>
              <a:rPr lang="en-GB" altLang="en-US">
                <a:solidFill>
                  <a:srgbClr val="12263F"/>
                </a:solidFill>
                <a:latin typeface="Arial" panose="020B0604020202020204" pitchFamily="34" charset="0"/>
                <a:cs typeface="Arial" panose="020B0604020202020204" pitchFamily="34" charset="0"/>
              </a:rPr>
              <a:t>Signs a girl is a victim of FGM:</a:t>
            </a:r>
          </a:p>
          <a:p>
            <a:pPr marL="285750" indent="-285750">
              <a:lnSpc>
                <a:spcPts val="2400"/>
              </a:lnSpc>
              <a:spcBef>
                <a:spcPct val="0"/>
              </a:spcBef>
              <a:spcAft>
                <a:spcPts val="6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Asking for help or confiding that it’s happened</a:t>
            </a:r>
          </a:p>
          <a:p>
            <a:pPr marL="285750" indent="-285750">
              <a:lnSpc>
                <a:spcPts val="2400"/>
              </a:lnSpc>
              <a:spcBef>
                <a:spcPct val="0"/>
              </a:spcBef>
              <a:spcAft>
                <a:spcPts val="6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Difficulty walking, sitting or standing</a:t>
            </a:r>
          </a:p>
          <a:p>
            <a:pPr marL="285750" indent="-285750">
              <a:lnSpc>
                <a:spcPts val="2400"/>
              </a:lnSpc>
              <a:spcBef>
                <a:spcPct val="0"/>
              </a:spcBef>
              <a:spcAft>
                <a:spcPts val="6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Looking uncomfortable or finding it hard to sit still</a:t>
            </a:r>
          </a:p>
          <a:p>
            <a:pPr marL="285750" indent="-285750">
              <a:lnSpc>
                <a:spcPts val="2400"/>
              </a:lnSpc>
              <a:spcBef>
                <a:spcPct val="0"/>
              </a:spcBef>
              <a:spcAft>
                <a:spcPts val="6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Prolonged or repeated absence</a:t>
            </a:r>
          </a:p>
          <a:p>
            <a:pPr marL="285750" indent="-285750">
              <a:lnSpc>
                <a:spcPts val="2400"/>
              </a:lnSpc>
              <a:spcBef>
                <a:spcPct val="0"/>
              </a:spcBef>
              <a:spcAft>
                <a:spcPts val="6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Change in behaviour or mood</a:t>
            </a:r>
          </a:p>
          <a:p>
            <a:pPr marL="285750" indent="-285750">
              <a:lnSpc>
                <a:spcPts val="2400"/>
              </a:lnSpc>
              <a:spcBef>
                <a:spcPct val="0"/>
              </a:spcBef>
              <a:spcAft>
                <a:spcPts val="6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Talking about pain or discomfort between her legs</a:t>
            </a:r>
          </a:p>
          <a:p>
            <a:pPr marL="285750" indent="-285750">
              <a:lnSpc>
                <a:spcPts val="2400"/>
              </a:lnSpc>
              <a:spcBef>
                <a:spcPct val="0"/>
              </a:spcBef>
              <a:spcAft>
                <a:spcPts val="6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Spending more time in the toilet</a:t>
            </a:r>
          </a:p>
          <a:p>
            <a:pPr marL="285750" indent="-285750">
              <a:lnSpc>
                <a:spcPts val="2400"/>
              </a:lnSpc>
              <a:spcBef>
                <a:spcPct val="0"/>
              </a:spcBef>
              <a:spcAft>
                <a:spcPts val="6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Avoiding PE or exercise</a:t>
            </a:r>
          </a:p>
          <a:p>
            <a:pPr marL="285750" indent="-285750">
              <a:lnSpc>
                <a:spcPts val="2400"/>
              </a:lnSpc>
              <a:spcBef>
                <a:spcPct val="0"/>
              </a:spcBef>
              <a:spcAft>
                <a:spcPts val="6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Frequent urinary, menstrual or stomach problems</a:t>
            </a:r>
          </a:p>
        </p:txBody>
      </p:sp>
      <p:pic>
        <p:nvPicPr>
          <p:cNvPr id="3" name="Picture 2" descr="A young child sitting on a bed&#10;&#10;Description automatically generated with low confidence">
            <a:extLst>
              <a:ext uri="{FF2B5EF4-FFF2-40B4-BE49-F238E27FC236}">
                <a16:creationId xmlns:a16="http://schemas.microsoft.com/office/drawing/2014/main" id="{68E5F90C-9296-044C-BB6F-ACA17697A660}"/>
              </a:ext>
            </a:extLst>
          </p:cNvPr>
          <p:cNvPicPr>
            <a:picLocks noChangeAspect="1"/>
          </p:cNvPicPr>
          <p:nvPr/>
        </p:nvPicPr>
        <p:blipFill>
          <a:blip r:embed="rId4"/>
          <a:stretch>
            <a:fillRect/>
          </a:stretch>
        </p:blipFill>
        <p:spPr>
          <a:xfrm>
            <a:off x="6816725" y="1646714"/>
            <a:ext cx="4319587" cy="4172721"/>
          </a:xfrm>
          <a:prstGeom prst="rect">
            <a:avLst/>
          </a:prstGeom>
        </p:spPr>
      </p:pic>
    </p:spTree>
    <p:extLst>
      <p:ext uri="{BB962C8B-B14F-4D97-AF65-F5344CB8AC3E}">
        <p14:creationId xmlns:p14="http://schemas.microsoft.com/office/powerpoint/2010/main" val="192838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CC426-8FFA-ED41-A263-C89EA67935D0}"/>
              </a:ext>
            </a:extLst>
          </p:cNvPr>
          <p:cNvPicPr>
            <a:picLocks noChangeAspect="1"/>
          </p:cNvPicPr>
          <p:nvPr/>
        </p:nvPicPr>
        <p:blipFill>
          <a:blip r:embed="rId3"/>
          <a:stretch>
            <a:fillRect/>
          </a:stretch>
        </p:blipFill>
        <p:spPr>
          <a:xfrm>
            <a:off x="5393803" y="-208850"/>
            <a:ext cx="7018115" cy="7713305"/>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7666282" cy="738664"/>
          </a:xfrm>
          <a:prstGeom prst="rect">
            <a:avLst/>
          </a:prstGeom>
        </p:spPr>
        <p:txBody>
          <a:bodyPr wrap="square" lIns="0" tIns="0" rIns="0" bIns="0">
            <a:spAutoFit/>
          </a:bodyPr>
          <a:lstStyle/>
          <a:p>
            <a:pPr>
              <a:defRPr/>
            </a:pPr>
            <a:r>
              <a:rPr lang="en-GB" sz="2400" b="1" spc="50">
                <a:solidFill>
                  <a:srgbClr val="12263F"/>
                </a:solidFill>
                <a:latin typeface="Arial"/>
                <a:cs typeface="Arial"/>
              </a:rPr>
              <a:t>Key points about specific safeguarding issues</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481EFFA-F422-774B-B660-0AADDFA45AED}"/>
              </a:ext>
            </a:extLst>
          </p:cNvPr>
          <p:cNvSpPr/>
          <p:nvPr/>
        </p:nvSpPr>
        <p:spPr>
          <a:xfrm>
            <a:off x="1055689" y="2185863"/>
            <a:ext cx="6347646" cy="2923877"/>
          </a:xfrm>
          <a:prstGeom prst="rect">
            <a:avLst/>
          </a:prstGeom>
        </p:spPr>
        <p:txBody>
          <a:bodyPr wrap="square" lIns="0" tIns="0" rIns="0" bIns="0">
            <a:spAutoFit/>
          </a:bodyPr>
          <a:lstStyle/>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To effectively safeguard children, you need to know about safeguarding issues beyond the 4 main types of abuse</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Even if it happens outside the school or family, it’s still part of safeguarding</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Some abuse might appear to be consensual, but children are still victims</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Know the signs, but be particularly alert to changes in a child</a:t>
            </a:r>
          </a:p>
        </p:txBody>
      </p:sp>
      <p:pic>
        <p:nvPicPr>
          <p:cNvPr id="7" name="Picture 6" descr="Icon&#10;&#10;Description automatically generated">
            <a:extLst>
              <a:ext uri="{FF2B5EF4-FFF2-40B4-BE49-F238E27FC236}">
                <a16:creationId xmlns:a16="http://schemas.microsoft.com/office/drawing/2014/main" id="{05861BAB-574D-8642-BA80-A4A6156F6126}"/>
              </a:ext>
            </a:extLst>
          </p:cNvPr>
          <p:cNvPicPr>
            <a:picLocks noChangeAspect="1"/>
          </p:cNvPicPr>
          <p:nvPr/>
        </p:nvPicPr>
        <p:blipFill>
          <a:blip r:embed="rId4"/>
          <a:stretch>
            <a:fillRect/>
          </a:stretch>
        </p:blipFill>
        <p:spPr>
          <a:xfrm>
            <a:off x="8487230" y="3051544"/>
            <a:ext cx="2649081" cy="2898406"/>
          </a:xfrm>
          <a:prstGeom prst="rect">
            <a:avLst/>
          </a:prstGeom>
        </p:spPr>
      </p:pic>
    </p:spTree>
    <p:extLst>
      <p:ext uri="{BB962C8B-B14F-4D97-AF65-F5344CB8AC3E}">
        <p14:creationId xmlns:p14="http://schemas.microsoft.com/office/powerpoint/2010/main" val="198631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33CFA-9276-674C-BAA8-D4B605E6A7AC}"/>
              </a:ext>
            </a:extLst>
          </p:cNvPr>
          <p:cNvPicPr>
            <a:picLocks noChangeAspect="1"/>
          </p:cNvPicPr>
          <p:nvPr/>
        </p:nvPicPr>
        <p:blipFill>
          <a:blip r:embed="rId3"/>
          <a:stretch>
            <a:fillRect/>
          </a:stretch>
        </p:blipFill>
        <p:spPr>
          <a:xfrm rot="865918">
            <a:off x="5600257" y="-310896"/>
            <a:ext cx="6385814" cy="8134795"/>
          </a:xfrm>
          <a:prstGeom prst="rect">
            <a:avLst/>
          </a:prstGeom>
        </p:spPr>
      </p:pic>
      <p:pic>
        <p:nvPicPr>
          <p:cNvPr id="6" name="Picture 5">
            <a:extLst>
              <a:ext uri="{FF2B5EF4-FFF2-40B4-BE49-F238E27FC236}">
                <a16:creationId xmlns:a16="http://schemas.microsoft.com/office/drawing/2014/main" id="{C814F4E9-8B1D-FF44-B6FA-C45AB3A4C53B}"/>
              </a:ext>
            </a:extLst>
          </p:cNvPr>
          <p:cNvPicPr>
            <a:picLocks noChangeAspect="1"/>
          </p:cNvPicPr>
          <p:nvPr/>
        </p:nvPicPr>
        <p:blipFill>
          <a:blip r:embed="rId4">
            <a:alphaModFix amt="10000"/>
          </a:blip>
          <a:stretch>
            <a:fillRect/>
          </a:stretch>
        </p:blipFill>
        <p:spPr>
          <a:xfrm rot="1487510">
            <a:off x="7622174" y="3018841"/>
            <a:ext cx="4107859" cy="3270589"/>
          </a:xfrm>
          <a:prstGeom prst="rect">
            <a:avLst/>
          </a:prstGeom>
        </p:spPr>
      </p:pic>
      <p:pic>
        <p:nvPicPr>
          <p:cNvPr id="14" name="Picture 13" descr="Shape, arrow&#10;&#10;Description automatically generated">
            <a:extLst>
              <a:ext uri="{FF2B5EF4-FFF2-40B4-BE49-F238E27FC236}">
                <a16:creationId xmlns:a16="http://schemas.microsoft.com/office/drawing/2014/main" id="{37250D30-53DB-B44F-AFD2-4D0F02330FD6}"/>
              </a:ext>
            </a:extLst>
          </p:cNvPr>
          <p:cNvPicPr>
            <a:picLocks noChangeAspect="1"/>
          </p:cNvPicPr>
          <p:nvPr/>
        </p:nvPicPr>
        <p:blipFill>
          <a:blip r:embed="rId5"/>
          <a:stretch>
            <a:fillRect/>
          </a:stretch>
        </p:blipFill>
        <p:spPr>
          <a:xfrm>
            <a:off x="7462545" y="4930979"/>
            <a:ext cx="274005" cy="436036"/>
          </a:xfrm>
          <a:prstGeom prst="rect">
            <a:avLst/>
          </a:prstGeom>
        </p:spPr>
      </p:pic>
      <p:sp>
        <p:nvSpPr>
          <p:cNvPr id="15" name="TextBox 14">
            <a:extLst>
              <a:ext uri="{FF2B5EF4-FFF2-40B4-BE49-F238E27FC236}">
                <a16:creationId xmlns:a16="http://schemas.microsoft.com/office/drawing/2014/main" id="{9FF649D7-696D-8D42-A22C-D89A37FD2C34}"/>
              </a:ext>
            </a:extLst>
          </p:cNvPr>
          <p:cNvSpPr txBox="1"/>
          <p:nvPr/>
        </p:nvSpPr>
        <p:spPr>
          <a:xfrm>
            <a:off x="1055688" y="1487762"/>
            <a:ext cx="7038446" cy="442035"/>
          </a:xfrm>
          <a:prstGeom prst="rect">
            <a:avLst/>
          </a:prstGeom>
          <a:noFill/>
        </p:spPr>
        <p:txBody>
          <a:bodyPr wrap="square" tIns="36000" bIns="36000" rtlCol="0">
            <a:spAutoFit/>
          </a:bodyPr>
          <a:lstStyle/>
          <a:p>
            <a:r>
              <a:rPr lang="en-GB" altLang="en-US" sz="2400">
                <a:solidFill>
                  <a:srgbClr val="12263F"/>
                </a:solidFill>
                <a:latin typeface="Arial" panose="020B0604020202020204" pitchFamily="34" charset="0"/>
                <a:cs typeface="Arial" panose="020B0604020202020204" pitchFamily="34" charset="0"/>
              </a:rPr>
              <a:t>How safeguarding is at the heart of what we do</a:t>
            </a:r>
          </a:p>
        </p:txBody>
      </p:sp>
      <p:sp>
        <p:nvSpPr>
          <p:cNvPr id="16" name="Rectangle 15">
            <a:extLst>
              <a:ext uri="{FF2B5EF4-FFF2-40B4-BE49-F238E27FC236}">
                <a16:creationId xmlns:a16="http://schemas.microsoft.com/office/drawing/2014/main" id="{59088007-552E-E443-A799-DE783499C6C5}"/>
              </a:ext>
            </a:extLst>
          </p:cNvPr>
          <p:cNvSpPr/>
          <p:nvPr/>
        </p:nvSpPr>
        <p:spPr>
          <a:xfrm>
            <a:off x="1055687" y="2635501"/>
            <a:ext cx="8545513" cy="442035"/>
          </a:xfrm>
          <a:prstGeom prst="rect">
            <a:avLst/>
          </a:prstGeom>
          <a:noFill/>
        </p:spPr>
        <p:txBody>
          <a:bodyPr wrap="square" tIns="36000" bIns="36000">
            <a:spAutoFit/>
          </a:bodyPr>
          <a:lstStyle/>
          <a:p>
            <a:pPr>
              <a:spcBef>
                <a:spcPct val="0"/>
              </a:spcBef>
              <a:spcAft>
                <a:spcPts val="1200"/>
              </a:spcAft>
              <a:buSzPct val="115000"/>
            </a:pPr>
            <a:r>
              <a:rPr lang="en-GB" altLang="en-US" sz="2400">
                <a:solidFill>
                  <a:srgbClr val="12263F"/>
                </a:solidFill>
                <a:latin typeface="Arial" panose="020B0604020202020204" pitchFamily="34" charset="0"/>
                <a:cs typeface="Arial" panose="020B0604020202020204" pitchFamily="34" charset="0"/>
              </a:rPr>
              <a:t>What the 4 main types of abuse are and how to spot them</a:t>
            </a:r>
          </a:p>
        </p:txBody>
      </p:sp>
      <p:sp>
        <p:nvSpPr>
          <p:cNvPr id="17" name="Rectangle 16">
            <a:extLst>
              <a:ext uri="{FF2B5EF4-FFF2-40B4-BE49-F238E27FC236}">
                <a16:creationId xmlns:a16="http://schemas.microsoft.com/office/drawing/2014/main" id="{E713ADF8-7233-B942-98AB-D061DDBD364B}"/>
              </a:ext>
            </a:extLst>
          </p:cNvPr>
          <p:cNvSpPr/>
          <p:nvPr/>
        </p:nvSpPr>
        <p:spPr>
          <a:xfrm>
            <a:off x="1055687" y="3783240"/>
            <a:ext cx="9857846" cy="442035"/>
          </a:xfrm>
          <a:prstGeom prst="rect">
            <a:avLst/>
          </a:prstGeom>
          <a:noFill/>
        </p:spPr>
        <p:txBody>
          <a:bodyPr wrap="square" tIns="36000" bIns="36000">
            <a:spAutoFit/>
          </a:bodyPr>
          <a:lstStyle/>
          <a:p>
            <a:pPr>
              <a:spcBef>
                <a:spcPct val="0"/>
              </a:spcBef>
              <a:spcAft>
                <a:spcPts val="1200"/>
              </a:spcAft>
              <a:buSzPct val="115000"/>
            </a:pPr>
            <a:r>
              <a:rPr lang="en-GB" altLang="en-US" sz="2400">
                <a:solidFill>
                  <a:srgbClr val="12263F"/>
                </a:solidFill>
                <a:latin typeface="Arial" panose="020B0604020202020204" pitchFamily="34" charset="0"/>
                <a:cs typeface="Arial" panose="020B0604020202020204" pitchFamily="34" charset="0"/>
              </a:rPr>
              <a:t>Specific safeguarding issues to be aware of and how to spot them</a:t>
            </a:r>
          </a:p>
        </p:txBody>
      </p:sp>
      <p:sp>
        <p:nvSpPr>
          <p:cNvPr id="18" name="Rectangle 17">
            <a:extLst>
              <a:ext uri="{FF2B5EF4-FFF2-40B4-BE49-F238E27FC236}">
                <a16:creationId xmlns:a16="http://schemas.microsoft.com/office/drawing/2014/main" id="{23BF0FEE-3B19-2A43-A0B0-DB60A1C2364F}"/>
              </a:ext>
            </a:extLst>
          </p:cNvPr>
          <p:cNvSpPr/>
          <p:nvPr/>
        </p:nvSpPr>
        <p:spPr>
          <a:xfrm>
            <a:off x="1055687" y="4930979"/>
            <a:ext cx="6365839" cy="442035"/>
          </a:xfrm>
          <a:prstGeom prst="rect">
            <a:avLst/>
          </a:prstGeom>
          <a:solidFill>
            <a:srgbClr val="12263F"/>
          </a:solidFill>
        </p:spPr>
        <p:txBody>
          <a:bodyPr wrap="square" tIns="36000" bIns="36000">
            <a:spAutoFit/>
          </a:bodyPr>
          <a:lstStyle/>
          <a:p>
            <a:pPr>
              <a:spcBef>
                <a:spcPct val="0"/>
              </a:spcBef>
              <a:spcAft>
                <a:spcPts val="1200"/>
              </a:spcAft>
              <a:buSzPct val="115000"/>
            </a:pPr>
            <a:r>
              <a:rPr lang="en-GB" altLang="en-US" sz="2400" b="1">
                <a:solidFill>
                  <a:schemeClr val="bg1"/>
                </a:solidFill>
                <a:latin typeface="Arial" panose="020B0604020202020204" pitchFamily="34" charset="0"/>
                <a:cs typeface="Arial" panose="020B0604020202020204" pitchFamily="34" charset="0"/>
              </a:rPr>
              <a:t>How you can act in a child’s best interests</a:t>
            </a:r>
          </a:p>
        </p:txBody>
      </p:sp>
    </p:spTree>
    <p:extLst>
      <p:ext uri="{BB962C8B-B14F-4D97-AF65-F5344CB8AC3E}">
        <p14:creationId xmlns:p14="http://schemas.microsoft.com/office/powerpoint/2010/main" val="1752349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9D596-E907-BE4D-AD2C-C3C82561D0BE}"/>
              </a:ext>
            </a:extLst>
          </p:cNvPr>
          <p:cNvSpPr/>
          <p:nvPr/>
        </p:nvSpPr>
        <p:spPr>
          <a:xfrm>
            <a:off x="1055687" y="908050"/>
            <a:ext cx="5260053" cy="738664"/>
          </a:xfrm>
          <a:prstGeom prst="rect">
            <a:avLst/>
          </a:prstGeom>
        </p:spPr>
        <p:txBody>
          <a:bodyPr wrap="square" lIns="0" tIns="0" rIns="0" bIns="0">
            <a:spAutoFit/>
          </a:bodyPr>
          <a:lstStyle/>
          <a:p>
            <a:pPr>
              <a:defRPr/>
            </a:pPr>
            <a:r>
              <a:rPr lang="en-GB" sz="2400" b="1" spc="50">
                <a:solidFill>
                  <a:srgbClr val="12263F"/>
                </a:solidFill>
                <a:latin typeface="Arial"/>
                <a:cs typeface="Arial"/>
              </a:rPr>
              <a:t>Let’s watch: </a:t>
            </a:r>
            <a:r>
              <a:rPr lang="en-GB" sz="2400" b="1" spc="50" err="1">
                <a:solidFill>
                  <a:srgbClr val="12263F"/>
                </a:solidFill>
                <a:latin typeface="Arial"/>
                <a:cs typeface="Arial"/>
              </a:rPr>
              <a:t>Binita’s</a:t>
            </a:r>
            <a:r>
              <a:rPr lang="en-GB" sz="2400" b="1" spc="50">
                <a:solidFill>
                  <a:srgbClr val="12263F"/>
                </a:solidFill>
                <a:latin typeface="Arial"/>
                <a:cs typeface="Arial"/>
              </a:rPr>
              <a:t> disclosure</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45055" y="1654557"/>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6816910" y="908050"/>
            <a:ext cx="4295775" cy="4305300"/>
          </a:xfrm>
          <a:prstGeom prst="rect">
            <a:avLst/>
          </a:prstGeom>
        </p:spPr>
      </p:pic>
      <p:pic>
        <p:nvPicPr>
          <p:cNvPr id="5" name="Picture 4">
            <a:extLst>
              <a:ext uri="{FF2B5EF4-FFF2-40B4-BE49-F238E27FC236}">
                <a16:creationId xmlns:a16="http://schemas.microsoft.com/office/drawing/2014/main" id="{EC09A815-AC87-9D4B-B6AB-05843C1CD728}"/>
              </a:ext>
            </a:extLst>
          </p:cNvPr>
          <p:cNvPicPr>
            <a:picLocks noChangeAspect="1"/>
          </p:cNvPicPr>
          <p:nvPr/>
        </p:nvPicPr>
        <p:blipFill>
          <a:blip r:embed="rId4"/>
          <a:stretch>
            <a:fillRect/>
          </a:stretch>
        </p:blipFill>
        <p:spPr>
          <a:xfrm>
            <a:off x="6805004" y="908050"/>
            <a:ext cx="4319588" cy="4319588"/>
          </a:xfrm>
          <a:prstGeom prst="rect">
            <a:avLst/>
          </a:prstGeom>
        </p:spPr>
      </p:pic>
      <p:sp>
        <p:nvSpPr>
          <p:cNvPr id="6" name="Rectangle 5">
            <a:extLst>
              <a:ext uri="{FF2B5EF4-FFF2-40B4-BE49-F238E27FC236}">
                <a16:creationId xmlns:a16="http://schemas.microsoft.com/office/drawing/2014/main" id="{62BB367F-7E85-1B4F-815B-9DC91723A69E}"/>
              </a:ext>
            </a:extLst>
          </p:cNvPr>
          <p:cNvSpPr/>
          <p:nvPr/>
        </p:nvSpPr>
        <p:spPr>
          <a:xfrm>
            <a:off x="6805004" y="5589100"/>
            <a:ext cx="4319588" cy="422405"/>
          </a:xfrm>
          <a:prstGeom prst="rect">
            <a:avLst/>
          </a:prstGeom>
          <a:ln w="12700">
            <a:solidFill>
              <a:srgbClr val="008FE1"/>
            </a:solidFill>
            <a:extLst>
              <a:ext uri="{C807C97D-BFC1-408E-A445-0C87EB9F89A2}">
                <ask:lineSketchStyleProps xmlns:ask="http://schemas.microsoft.com/office/drawing/2018/sketchyshapes" xmlns="" sd="1219033472">
                  <a:custGeom>
                    <a:avLst/>
                    <a:gdLst>
                      <a:gd name="connsiteX0" fmla="*/ 0 w 5040312"/>
                      <a:gd name="connsiteY0" fmla="*/ 0 h 523220"/>
                      <a:gd name="connsiteX1" fmla="*/ 529233 w 5040312"/>
                      <a:gd name="connsiteY1" fmla="*/ 0 h 523220"/>
                      <a:gd name="connsiteX2" fmla="*/ 1209675 w 5040312"/>
                      <a:gd name="connsiteY2" fmla="*/ 0 h 523220"/>
                      <a:gd name="connsiteX3" fmla="*/ 1789311 w 5040312"/>
                      <a:gd name="connsiteY3" fmla="*/ 0 h 523220"/>
                      <a:gd name="connsiteX4" fmla="*/ 2318544 w 5040312"/>
                      <a:gd name="connsiteY4" fmla="*/ 0 h 523220"/>
                      <a:gd name="connsiteX5" fmla="*/ 2998986 w 5040312"/>
                      <a:gd name="connsiteY5" fmla="*/ 0 h 523220"/>
                      <a:gd name="connsiteX6" fmla="*/ 3629025 w 5040312"/>
                      <a:gd name="connsiteY6" fmla="*/ 0 h 523220"/>
                      <a:gd name="connsiteX7" fmla="*/ 4259064 w 5040312"/>
                      <a:gd name="connsiteY7" fmla="*/ 0 h 523220"/>
                      <a:gd name="connsiteX8" fmla="*/ 5040312 w 5040312"/>
                      <a:gd name="connsiteY8" fmla="*/ 0 h 523220"/>
                      <a:gd name="connsiteX9" fmla="*/ 5040312 w 5040312"/>
                      <a:gd name="connsiteY9" fmla="*/ 523220 h 523220"/>
                      <a:gd name="connsiteX10" fmla="*/ 4511079 w 5040312"/>
                      <a:gd name="connsiteY10" fmla="*/ 523220 h 523220"/>
                      <a:gd name="connsiteX11" fmla="*/ 4032250 w 5040312"/>
                      <a:gd name="connsiteY11" fmla="*/ 523220 h 523220"/>
                      <a:gd name="connsiteX12" fmla="*/ 3351807 w 5040312"/>
                      <a:gd name="connsiteY12" fmla="*/ 523220 h 523220"/>
                      <a:gd name="connsiteX13" fmla="*/ 2822575 w 5040312"/>
                      <a:gd name="connsiteY13" fmla="*/ 523220 h 523220"/>
                      <a:gd name="connsiteX14" fmla="*/ 2142133 w 5040312"/>
                      <a:gd name="connsiteY14" fmla="*/ 523220 h 523220"/>
                      <a:gd name="connsiteX15" fmla="*/ 1411287 w 5040312"/>
                      <a:gd name="connsiteY15" fmla="*/ 523220 h 523220"/>
                      <a:gd name="connsiteX16" fmla="*/ 831651 w 5040312"/>
                      <a:gd name="connsiteY16" fmla="*/ 523220 h 523220"/>
                      <a:gd name="connsiteX17" fmla="*/ 0 w 5040312"/>
                      <a:gd name="connsiteY17" fmla="*/ 523220 h 523220"/>
                      <a:gd name="connsiteX18" fmla="*/ 0 w 5040312"/>
                      <a:gd name="connsiteY18"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40312" h="523220" fill="none" extrusionOk="0">
                        <a:moveTo>
                          <a:pt x="0" y="0"/>
                        </a:moveTo>
                        <a:cubicBezTo>
                          <a:pt x="231748" y="22171"/>
                          <a:pt x="287400" y="-11027"/>
                          <a:pt x="529233" y="0"/>
                        </a:cubicBezTo>
                        <a:cubicBezTo>
                          <a:pt x="771066" y="11027"/>
                          <a:pt x="905500" y="-1654"/>
                          <a:pt x="1209675" y="0"/>
                        </a:cubicBezTo>
                        <a:cubicBezTo>
                          <a:pt x="1513850" y="1654"/>
                          <a:pt x="1519709" y="-117"/>
                          <a:pt x="1789311" y="0"/>
                        </a:cubicBezTo>
                        <a:cubicBezTo>
                          <a:pt x="2058913" y="117"/>
                          <a:pt x="2097894" y="15589"/>
                          <a:pt x="2318544" y="0"/>
                        </a:cubicBezTo>
                        <a:cubicBezTo>
                          <a:pt x="2539194" y="-15589"/>
                          <a:pt x="2832620" y="359"/>
                          <a:pt x="2998986" y="0"/>
                        </a:cubicBezTo>
                        <a:cubicBezTo>
                          <a:pt x="3165352" y="-359"/>
                          <a:pt x="3327141" y="26156"/>
                          <a:pt x="3629025" y="0"/>
                        </a:cubicBezTo>
                        <a:cubicBezTo>
                          <a:pt x="3930909" y="-26156"/>
                          <a:pt x="4115682" y="-29160"/>
                          <a:pt x="4259064" y="0"/>
                        </a:cubicBezTo>
                        <a:cubicBezTo>
                          <a:pt x="4402446" y="29160"/>
                          <a:pt x="4651578" y="28763"/>
                          <a:pt x="5040312" y="0"/>
                        </a:cubicBezTo>
                        <a:cubicBezTo>
                          <a:pt x="5023699" y="130653"/>
                          <a:pt x="5041030" y="293615"/>
                          <a:pt x="5040312" y="523220"/>
                        </a:cubicBezTo>
                        <a:cubicBezTo>
                          <a:pt x="4854455" y="548699"/>
                          <a:pt x="4631438" y="518875"/>
                          <a:pt x="4511079" y="523220"/>
                        </a:cubicBezTo>
                        <a:cubicBezTo>
                          <a:pt x="4390720" y="527565"/>
                          <a:pt x="4193065" y="505546"/>
                          <a:pt x="4032250" y="523220"/>
                        </a:cubicBezTo>
                        <a:cubicBezTo>
                          <a:pt x="3871435" y="540894"/>
                          <a:pt x="3656249" y="502428"/>
                          <a:pt x="3351807" y="523220"/>
                        </a:cubicBezTo>
                        <a:cubicBezTo>
                          <a:pt x="3047365" y="544012"/>
                          <a:pt x="2946862" y="525136"/>
                          <a:pt x="2822575" y="523220"/>
                        </a:cubicBezTo>
                        <a:cubicBezTo>
                          <a:pt x="2698288" y="521304"/>
                          <a:pt x="2362280" y="521163"/>
                          <a:pt x="2142133" y="523220"/>
                        </a:cubicBezTo>
                        <a:cubicBezTo>
                          <a:pt x="1921986" y="525277"/>
                          <a:pt x="1714917" y="526978"/>
                          <a:pt x="1411287" y="523220"/>
                        </a:cubicBezTo>
                        <a:cubicBezTo>
                          <a:pt x="1107657" y="519462"/>
                          <a:pt x="1097758" y="529330"/>
                          <a:pt x="831651" y="523220"/>
                        </a:cubicBezTo>
                        <a:cubicBezTo>
                          <a:pt x="565544" y="517110"/>
                          <a:pt x="269870" y="482929"/>
                          <a:pt x="0" y="523220"/>
                        </a:cubicBezTo>
                        <a:cubicBezTo>
                          <a:pt x="-9134" y="358822"/>
                          <a:pt x="-21808" y="107605"/>
                          <a:pt x="0" y="0"/>
                        </a:cubicBezTo>
                        <a:close/>
                      </a:path>
                      <a:path w="5040312" h="523220" stroke="0" extrusionOk="0">
                        <a:moveTo>
                          <a:pt x="0" y="0"/>
                        </a:moveTo>
                        <a:cubicBezTo>
                          <a:pt x="190907" y="14878"/>
                          <a:pt x="398739" y="-2747"/>
                          <a:pt x="579636" y="0"/>
                        </a:cubicBezTo>
                        <a:cubicBezTo>
                          <a:pt x="760533" y="2747"/>
                          <a:pt x="873294" y="21838"/>
                          <a:pt x="1058466" y="0"/>
                        </a:cubicBezTo>
                        <a:cubicBezTo>
                          <a:pt x="1243638" y="-21838"/>
                          <a:pt x="1523624" y="2685"/>
                          <a:pt x="1789311" y="0"/>
                        </a:cubicBezTo>
                        <a:cubicBezTo>
                          <a:pt x="2054998" y="-2685"/>
                          <a:pt x="2111429" y="-4471"/>
                          <a:pt x="2368947" y="0"/>
                        </a:cubicBezTo>
                        <a:cubicBezTo>
                          <a:pt x="2626465" y="4471"/>
                          <a:pt x="2769744" y="-23708"/>
                          <a:pt x="2948583" y="0"/>
                        </a:cubicBezTo>
                        <a:cubicBezTo>
                          <a:pt x="3127422" y="23708"/>
                          <a:pt x="3411144" y="-27168"/>
                          <a:pt x="3679428" y="0"/>
                        </a:cubicBezTo>
                        <a:cubicBezTo>
                          <a:pt x="3947713" y="27168"/>
                          <a:pt x="4048467" y="-7725"/>
                          <a:pt x="4208661" y="0"/>
                        </a:cubicBezTo>
                        <a:cubicBezTo>
                          <a:pt x="4368855" y="7725"/>
                          <a:pt x="4722088" y="-21316"/>
                          <a:pt x="5040312" y="0"/>
                        </a:cubicBezTo>
                        <a:cubicBezTo>
                          <a:pt x="5034930" y="109762"/>
                          <a:pt x="5040549" y="284081"/>
                          <a:pt x="5040312" y="523220"/>
                        </a:cubicBezTo>
                        <a:cubicBezTo>
                          <a:pt x="4849233" y="549628"/>
                          <a:pt x="4727227" y="532317"/>
                          <a:pt x="4511079" y="523220"/>
                        </a:cubicBezTo>
                        <a:cubicBezTo>
                          <a:pt x="4294931" y="514123"/>
                          <a:pt x="4150977" y="554213"/>
                          <a:pt x="3881040" y="523220"/>
                        </a:cubicBezTo>
                        <a:cubicBezTo>
                          <a:pt x="3611103" y="492227"/>
                          <a:pt x="3419423" y="510564"/>
                          <a:pt x="3301404" y="523220"/>
                        </a:cubicBezTo>
                        <a:cubicBezTo>
                          <a:pt x="3183385" y="535876"/>
                          <a:pt x="2895110" y="503698"/>
                          <a:pt x="2570559" y="523220"/>
                        </a:cubicBezTo>
                        <a:cubicBezTo>
                          <a:pt x="2246009" y="542742"/>
                          <a:pt x="2112975" y="554980"/>
                          <a:pt x="1839714" y="523220"/>
                        </a:cubicBezTo>
                        <a:cubicBezTo>
                          <a:pt x="1566454" y="491460"/>
                          <a:pt x="1462343" y="508719"/>
                          <a:pt x="1310481" y="523220"/>
                        </a:cubicBezTo>
                        <a:cubicBezTo>
                          <a:pt x="1158619" y="537721"/>
                          <a:pt x="833234" y="527025"/>
                          <a:pt x="680442" y="523220"/>
                        </a:cubicBezTo>
                        <a:cubicBezTo>
                          <a:pt x="527650" y="519415"/>
                          <a:pt x="219979" y="547267"/>
                          <a:pt x="0" y="523220"/>
                        </a:cubicBezTo>
                        <a:cubicBezTo>
                          <a:pt x="-9121" y="333901"/>
                          <a:pt x="-25595" y="135609"/>
                          <a:pt x="0" y="0"/>
                        </a:cubicBezTo>
                        <a:close/>
                      </a:path>
                    </a:pathLst>
                  </a:custGeom>
                  <ask:type>
                    <ask:lineSketchNone/>
                  </ask:type>
                </ask:lineSketchStyleProps>
              </a:ext>
            </a:extLst>
          </a:ln>
        </p:spPr>
        <p:txBody>
          <a:bodyPr wrap="square" lIns="108000" tIns="72000" rIns="108000" bIns="72000">
            <a:spAutoFit/>
          </a:bodyPr>
          <a:lstStyle/>
          <a:p>
            <a:pPr algn="ctr">
              <a:spcBef>
                <a:spcPct val="0"/>
              </a:spcBef>
            </a:pPr>
            <a:r>
              <a:rPr lang="en-GB" altLang="en-US" b="1" u="sng">
                <a:solidFill>
                  <a:srgbClr val="008FE1"/>
                </a:solidFill>
                <a:latin typeface="Arial" panose="020B0604020202020204" pitchFamily="34" charset="0"/>
                <a:cs typeface="Arial" panose="020B0604020202020204" pitchFamily="34" charset="0"/>
                <a:hlinkClick r:id="rId5"/>
              </a:rPr>
              <a:t>Click here to play the video</a:t>
            </a:r>
            <a:endParaRPr lang="en-GB" altLang="en-US" b="1" u="sng">
              <a:solidFill>
                <a:srgbClr val="008FE1"/>
              </a:solidFill>
              <a:latin typeface="Arial" panose="020B0604020202020204" pitchFamily="34" charset="0"/>
              <a:cs typeface="Arial" panose="020B0604020202020204" pitchFamily="34" charset="0"/>
            </a:endParaRPr>
          </a:p>
        </p:txBody>
      </p:sp>
      <p:sp>
        <p:nvSpPr>
          <p:cNvPr id="2" name="TextBox 1"/>
          <p:cNvSpPr txBox="1"/>
          <p:nvPr/>
        </p:nvSpPr>
        <p:spPr>
          <a:xfrm>
            <a:off x="1067408" y="2048348"/>
            <a:ext cx="3977020" cy="276999"/>
          </a:xfrm>
          <a:prstGeom prst="rect">
            <a:avLst/>
          </a:prstGeom>
          <a:noFill/>
        </p:spPr>
        <p:txBody>
          <a:bodyPr wrap="square" lIns="0" tIns="0" rIns="0" bIns="0" rtlCol="0">
            <a:spAutoFit/>
          </a:bodyPr>
          <a:lstStyle/>
          <a:p>
            <a:r>
              <a:rPr lang="en-GB" b="1">
                <a:solidFill>
                  <a:srgbClr val="12263F"/>
                </a:solidFill>
                <a:latin typeface="Arial" panose="020B0604020202020204" pitchFamily="34" charset="0"/>
                <a:cs typeface="Arial" panose="020B0604020202020204" pitchFamily="34" charset="0"/>
              </a:rPr>
              <a:t>Watch</a:t>
            </a:r>
            <a:r>
              <a:rPr lang="en-GB">
                <a:solidFill>
                  <a:srgbClr val="12263F"/>
                </a:solidFill>
                <a:latin typeface="Arial" panose="020B0604020202020204" pitchFamily="34" charset="0"/>
                <a:cs typeface="Arial" panose="020B0604020202020204" pitchFamily="34" charset="0"/>
              </a:rPr>
              <a:t>: what does the adult do here?</a:t>
            </a:r>
          </a:p>
        </p:txBody>
      </p:sp>
    </p:spTree>
    <p:extLst>
      <p:ext uri="{BB962C8B-B14F-4D97-AF65-F5344CB8AC3E}">
        <p14:creationId xmlns:p14="http://schemas.microsoft.com/office/powerpoint/2010/main" val="615087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245115-65DC-CC4F-86DA-3D17B86A263E}"/>
              </a:ext>
            </a:extLst>
          </p:cNvPr>
          <p:cNvPicPr>
            <a:picLocks noChangeAspect="1"/>
          </p:cNvPicPr>
          <p:nvPr/>
        </p:nvPicPr>
        <p:blipFill>
          <a:blip r:embed="rId3"/>
          <a:stretch>
            <a:fillRect/>
          </a:stretch>
        </p:blipFill>
        <p:spPr>
          <a:xfrm rot="12335160">
            <a:off x="7203228" y="170330"/>
            <a:ext cx="6146308" cy="7912910"/>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6" y="908050"/>
            <a:ext cx="6611205" cy="738664"/>
          </a:xfrm>
          <a:prstGeom prst="rect">
            <a:avLst/>
          </a:prstGeom>
        </p:spPr>
        <p:txBody>
          <a:bodyPr wrap="square" lIns="0" tIns="0" rIns="0" bIns="0">
            <a:spAutoFit/>
          </a:bodyPr>
          <a:lstStyle/>
          <a:p>
            <a:pPr>
              <a:defRPr/>
            </a:pPr>
            <a:r>
              <a:rPr lang="en-GB" sz="2400" b="1" spc="50">
                <a:solidFill>
                  <a:srgbClr val="12263F"/>
                </a:solidFill>
                <a:latin typeface="Arial"/>
                <a:cs typeface="Arial"/>
              </a:rPr>
              <a:t>How you should respond to a disclosure</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66523"/>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481EFFA-F422-774B-B660-0AADDFA45AED}"/>
              </a:ext>
            </a:extLst>
          </p:cNvPr>
          <p:cNvSpPr/>
          <p:nvPr/>
        </p:nvSpPr>
        <p:spPr>
          <a:xfrm>
            <a:off x="1055688" y="2102743"/>
            <a:ext cx="5761037" cy="3361177"/>
          </a:xfrm>
          <a:prstGeom prst="rect">
            <a:avLst/>
          </a:prstGeom>
        </p:spPr>
        <p:txBody>
          <a:bodyPr wrap="square" lIns="0" tIns="0" rIns="0" bIns="0">
            <a:spAutoFit/>
          </a:bodyPr>
          <a:lstStyle/>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Listen fully, be supportive, take the child seriously</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Let the child lead the conversation</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Reassure the child it’s not their fault</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Ask open questions, not closed or leading questions</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Reflect back what they’re saying</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Be honest that you can’t keep it confidential. Be clear about what you’ll do next</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Don’t talk to the alleged abuser or investigate yourself</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500" y="2634924"/>
            <a:ext cx="4210050" cy="2782843"/>
          </a:xfrm>
          <a:prstGeom prst="rect">
            <a:avLst/>
          </a:prstGeom>
        </p:spPr>
      </p:pic>
    </p:spTree>
    <p:extLst>
      <p:ext uri="{BB962C8B-B14F-4D97-AF65-F5344CB8AC3E}">
        <p14:creationId xmlns:p14="http://schemas.microsoft.com/office/powerpoint/2010/main" val="317928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2EF16E-EAAF-E148-87EA-3A57F9477FF5}"/>
              </a:ext>
            </a:extLst>
          </p:cNvPr>
          <p:cNvPicPr>
            <a:picLocks noChangeAspect="1"/>
          </p:cNvPicPr>
          <p:nvPr/>
        </p:nvPicPr>
        <p:blipFill>
          <a:blip r:embed="rId3"/>
          <a:stretch>
            <a:fillRect/>
          </a:stretch>
        </p:blipFill>
        <p:spPr>
          <a:xfrm>
            <a:off x="4407118" y="-521102"/>
            <a:ext cx="7781153" cy="8252737"/>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8" y="908050"/>
            <a:ext cx="5040312" cy="738664"/>
          </a:xfrm>
          <a:prstGeom prst="rect">
            <a:avLst/>
          </a:prstGeom>
        </p:spPr>
        <p:txBody>
          <a:bodyPr wrap="square" lIns="0" tIns="0" rIns="0" bIns="0">
            <a:spAutoFit/>
          </a:bodyPr>
          <a:lstStyle/>
          <a:p>
            <a:pPr>
              <a:defRPr/>
            </a:pPr>
            <a:r>
              <a:rPr lang="en-GB" sz="2400" b="1" spc="50">
                <a:solidFill>
                  <a:srgbClr val="12263F"/>
                </a:solidFill>
                <a:latin typeface="Arial"/>
                <a:cs typeface="Arial"/>
              </a:rPr>
              <a:t>What would you do?</a:t>
            </a:r>
          </a:p>
          <a:p>
            <a:pPr>
              <a:defRPr/>
            </a:pPr>
            <a:endParaRPr lang="en-US" sz="2400" b="1">
              <a:solidFill>
                <a:srgbClr val="12263F"/>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7EB0BD20-4670-A147-93DB-42A18DDE2F0F}"/>
              </a:ext>
            </a:extLst>
          </p:cNvPr>
          <p:cNvCxnSpPr/>
          <p:nvPr/>
        </p:nvCxnSpPr>
        <p:spPr>
          <a:xfrm>
            <a:off x="1055688" y="1677843"/>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2BB367F-7E85-1B4F-815B-9DC91723A69E}"/>
              </a:ext>
            </a:extLst>
          </p:cNvPr>
          <p:cNvSpPr/>
          <p:nvPr/>
        </p:nvSpPr>
        <p:spPr>
          <a:xfrm>
            <a:off x="5922681" y="5884551"/>
            <a:ext cx="4320000" cy="422405"/>
          </a:xfrm>
          <a:prstGeom prst="rect">
            <a:avLst/>
          </a:prstGeom>
          <a:ln w="12700">
            <a:solidFill>
              <a:srgbClr val="008FE1"/>
            </a:solidFill>
            <a:extLst>
              <a:ext uri="{C807C97D-BFC1-408E-A445-0C87EB9F89A2}">
                <ask:lineSketchStyleProps xmlns:ask="http://schemas.microsoft.com/office/drawing/2018/sketchyshapes" xmlns="" sd="1219033472">
                  <a:custGeom>
                    <a:avLst/>
                    <a:gdLst>
                      <a:gd name="connsiteX0" fmla="*/ 0 w 5040312"/>
                      <a:gd name="connsiteY0" fmla="*/ 0 h 523220"/>
                      <a:gd name="connsiteX1" fmla="*/ 529233 w 5040312"/>
                      <a:gd name="connsiteY1" fmla="*/ 0 h 523220"/>
                      <a:gd name="connsiteX2" fmla="*/ 1209675 w 5040312"/>
                      <a:gd name="connsiteY2" fmla="*/ 0 h 523220"/>
                      <a:gd name="connsiteX3" fmla="*/ 1789311 w 5040312"/>
                      <a:gd name="connsiteY3" fmla="*/ 0 h 523220"/>
                      <a:gd name="connsiteX4" fmla="*/ 2318544 w 5040312"/>
                      <a:gd name="connsiteY4" fmla="*/ 0 h 523220"/>
                      <a:gd name="connsiteX5" fmla="*/ 2998986 w 5040312"/>
                      <a:gd name="connsiteY5" fmla="*/ 0 h 523220"/>
                      <a:gd name="connsiteX6" fmla="*/ 3629025 w 5040312"/>
                      <a:gd name="connsiteY6" fmla="*/ 0 h 523220"/>
                      <a:gd name="connsiteX7" fmla="*/ 4259064 w 5040312"/>
                      <a:gd name="connsiteY7" fmla="*/ 0 h 523220"/>
                      <a:gd name="connsiteX8" fmla="*/ 5040312 w 5040312"/>
                      <a:gd name="connsiteY8" fmla="*/ 0 h 523220"/>
                      <a:gd name="connsiteX9" fmla="*/ 5040312 w 5040312"/>
                      <a:gd name="connsiteY9" fmla="*/ 523220 h 523220"/>
                      <a:gd name="connsiteX10" fmla="*/ 4511079 w 5040312"/>
                      <a:gd name="connsiteY10" fmla="*/ 523220 h 523220"/>
                      <a:gd name="connsiteX11" fmla="*/ 4032250 w 5040312"/>
                      <a:gd name="connsiteY11" fmla="*/ 523220 h 523220"/>
                      <a:gd name="connsiteX12" fmla="*/ 3351807 w 5040312"/>
                      <a:gd name="connsiteY12" fmla="*/ 523220 h 523220"/>
                      <a:gd name="connsiteX13" fmla="*/ 2822575 w 5040312"/>
                      <a:gd name="connsiteY13" fmla="*/ 523220 h 523220"/>
                      <a:gd name="connsiteX14" fmla="*/ 2142133 w 5040312"/>
                      <a:gd name="connsiteY14" fmla="*/ 523220 h 523220"/>
                      <a:gd name="connsiteX15" fmla="*/ 1411287 w 5040312"/>
                      <a:gd name="connsiteY15" fmla="*/ 523220 h 523220"/>
                      <a:gd name="connsiteX16" fmla="*/ 831651 w 5040312"/>
                      <a:gd name="connsiteY16" fmla="*/ 523220 h 523220"/>
                      <a:gd name="connsiteX17" fmla="*/ 0 w 5040312"/>
                      <a:gd name="connsiteY17" fmla="*/ 523220 h 523220"/>
                      <a:gd name="connsiteX18" fmla="*/ 0 w 5040312"/>
                      <a:gd name="connsiteY18"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40312" h="523220" fill="none" extrusionOk="0">
                        <a:moveTo>
                          <a:pt x="0" y="0"/>
                        </a:moveTo>
                        <a:cubicBezTo>
                          <a:pt x="231748" y="22171"/>
                          <a:pt x="287400" y="-11027"/>
                          <a:pt x="529233" y="0"/>
                        </a:cubicBezTo>
                        <a:cubicBezTo>
                          <a:pt x="771066" y="11027"/>
                          <a:pt x="905500" y="-1654"/>
                          <a:pt x="1209675" y="0"/>
                        </a:cubicBezTo>
                        <a:cubicBezTo>
                          <a:pt x="1513850" y="1654"/>
                          <a:pt x="1519709" y="-117"/>
                          <a:pt x="1789311" y="0"/>
                        </a:cubicBezTo>
                        <a:cubicBezTo>
                          <a:pt x="2058913" y="117"/>
                          <a:pt x="2097894" y="15589"/>
                          <a:pt x="2318544" y="0"/>
                        </a:cubicBezTo>
                        <a:cubicBezTo>
                          <a:pt x="2539194" y="-15589"/>
                          <a:pt x="2832620" y="359"/>
                          <a:pt x="2998986" y="0"/>
                        </a:cubicBezTo>
                        <a:cubicBezTo>
                          <a:pt x="3165352" y="-359"/>
                          <a:pt x="3327141" y="26156"/>
                          <a:pt x="3629025" y="0"/>
                        </a:cubicBezTo>
                        <a:cubicBezTo>
                          <a:pt x="3930909" y="-26156"/>
                          <a:pt x="4115682" y="-29160"/>
                          <a:pt x="4259064" y="0"/>
                        </a:cubicBezTo>
                        <a:cubicBezTo>
                          <a:pt x="4402446" y="29160"/>
                          <a:pt x="4651578" y="28763"/>
                          <a:pt x="5040312" y="0"/>
                        </a:cubicBezTo>
                        <a:cubicBezTo>
                          <a:pt x="5023699" y="130653"/>
                          <a:pt x="5041030" y="293615"/>
                          <a:pt x="5040312" y="523220"/>
                        </a:cubicBezTo>
                        <a:cubicBezTo>
                          <a:pt x="4854455" y="548699"/>
                          <a:pt x="4631438" y="518875"/>
                          <a:pt x="4511079" y="523220"/>
                        </a:cubicBezTo>
                        <a:cubicBezTo>
                          <a:pt x="4390720" y="527565"/>
                          <a:pt x="4193065" y="505546"/>
                          <a:pt x="4032250" y="523220"/>
                        </a:cubicBezTo>
                        <a:cubicBezTo>
                          <a:pt x="3871435" y="540894"/>
                          <a:pt x="3656249" y="502428"/>
                          <a:pt x="3351807" y="523220"/>
                        </a:cubicBezTo>
                        <a:cubicBezTo>
                          <a:pt x="3047365" y="544012"/>
                          <a:pt x="2946862" y="525136"/>
                          <a:pt x="2822575" y="523220"/>
                        </a:cubicBezTo>
                        <a:cubicBezTo>
                          <a:pt x="2698288" y="521304"/>
                          <a:pt x="2362280" y="521163"/>
                          <a:pt x="2142133" y="523220"/>
                        </a:cubicBezTo>
                        <a:cubicBezTo>
                          <a:pt x="1921986" y="525277"/>
                          <a:pt x="1714917" y="526978"/>
                          <a:pt x="1411287" y="523220"/>
                        </a:cubicBezTo>
                        <a:cubicBezTo>
                          <a:pt x="1107657" y="519462"/>
                          <a:pt x="1097758" y="529330"/>
                          <a:pt x="831651" y="523220"/>
                        </a:cubicBezTo>
                        <a:cubicBezTo>
                          <a:pt x="565544" y="517110"/>
                          <a:pt x="269870" y="482929"/>
                          <a:pt x="0" y="523220"/>
                        </a:cubicBezTo>
                        <a:cubicBezTo>
                          <a:pt x="-9134" y="358822"/>
                          <a:pt x="-21808" y="107605"/>
                          <a:pt x="0" y="0"/>
                        </a:cubicBezTo>
                        <a:close/>
                      </a:path>
                      <a:path w="5040312" h="523220" stroke="0" extrusionOk="0">
                        <a:moveTo>
                          <a:pt x="0" y="0"/>
                        </a:moveTo>
                        <a:cubicBezTo>
                          <a:pt x="190907" y="14878"/>
                          <a:pt x="398739" y="-2747"/>
                          <a:pt x="579636" y="0"/>
                        </a:cubicBezTo>
                        <a:cubicBezTo>
                          <a:pt x="760533" y="2747"/>
                          <a:pt x="873294" y="21838"/>
                          <a:pt x="1058466" y="0"/>
                        </a:cubicBezTo>
                        <a:cubicBezTo>
                          <a:pt x="1243638" y="-21838"/>
                          <a:pt x="1523624" y="2685"/>
                          <a:pt x="1789311" y="0"/>
                        </a:cubicBezTo>
                        <a:cubicBezTo>
                          <a:pt x="2054998" y="-2685"/>
                          <a:pt x="2111429" y="-4471"/>
                          <a:pt x="2368947" y="0"/>
                        </a:cubicBezTo>
                        <a:cubicBezTo>
                          <a:pt x="2626465" y="4471"/>
                          <a:pt x="2769744" y="-23708"/>
                          <a:pt x="2948583" y="0"/>
                        </a:cubicBezTo>
                        <a:cubicBezTo>
                          <a:pt x="3127422" y="23708"/>
                          <a:pt x="3411144" y="-27168"/>
                          <a:pt x="3679428" y="0"/>
                        </a:cubicBezTo>
                        <a:cubicBezTo>
                          <a:pt x="3947713" y="27168"/>
                          <a:pt x="4048467" y="-7725"/>
                          <a:pt x="4208661" y="0"/>
                        </a:cubicBezTo>
                        <a:cubicBezTo>
                          <a:pt x="4368855" y="7725"/>
                          <a:pt x="4722088" y="-21316"/>
                          <a:pt x="5040312" y="0"/>
                        </a:cubicBezTo>
                        <a:cubicBezTo>
                          <a:pt x="5034930" y="109762"/>
                          <a:pt x="5040549" y="284081"/>
                          <a:pt x="5040312" y="523220"/>
                        </a:cubicBezTo>
                        <a:cubicBezTo>
                          <a:pt x="4849233" y="549628"/>
                          <a:pt x="4727227" y="532317"/>
                          <a:pt x="4511079" y="523220"/>
                        </a:cubicBezTo>
                        <a:cubicBezTo>
                          <a:pt x="4294931" y="514123"/>
                          <a:pt x="4150977" y="554213"/>
                          <a:pt x="3881040" y="523220"/>
                        </a:cubicBezTo>
                        <a:cubicBezTo>
                          <a:pt x="3611103" y="492227"/>
                          <a:pt x="3419423" y="510564"/>
                          <a:pt x="3301404" y="523220"/>
                        </a:cubicBezTo>
                        <a:cubicBezTo>
                          <a:pt x="3183385" y="535876"/>
                          <a:pt x="2895110" y="503698"/>
                          <a:pt x="2570559" y="523220"/>
                        </a:cubicBezTo>
                        <a:cubicBezTo>
                          <a:pt x="2246009" y="542742"/>
                          <a:pt x="2112975" y="554980"/>
                          <a:pt x="1839714" y="523220"/>
                        </a:cubicBezTo>
                        <a:cubicBezTo>
                          <a:pt x="1566454" y="491460"/>
                          <a:pt x="1462343" y="508719"/>
                          <a:pt x="1310481" y="523220"/>
                        </a:cubicBezTo>
                        <a:cubicBezTo>
                          <a:pt x="1158619" y="537721"/>
                          <a:pt x="833234" y="527025"/>
                          <a:pt x="680442" y="523220"/>
                        </a:cubicBezTo>
                        <a:cubicBezTo>
                          <a:pt x="527650" y="519415"/>
                          <a:pt x="219979" y="547267"/>
                          <a:pt x="0" y="523220"/>
                        </a:cubicBezTo>
                        <a:cubicBezTo>
                          <a:pt x="-9121" y="333901"/>
                          <a:pt x="-25595" y="135609"/>
                          <a:pt x="0" y="0"/>
                        </a:cubicBezTo>
                        <a:close/>
                      </a:path>
                    </a:pathLst>
                  </a:custGeom>
                  <ask:type>
                    <ask:lineSketchNone/>
                  </ask:type>
                </ask:lineSketchStyleProps>
              </a:ext>
            </a:extLst>
          </a:ln>
        </p:spPr>
        <p:txBody>
          <a:bodyPr wrap="square" lIns="108000" tIns="72000" rIns="108000" bIns="72000">
            <a:spAutoFit/>
          </a:bodyPr>
          <a:lstStyle/>
          <a:p>
            <a:pPr algn="ctr">
              <a:spcBef>
                <a:spcPct val="0"/>
              </a:spcBef>
            </a:pPr>
            <a:r>
              <a:rPr lang="en-GB" altLang="en-US" b="1">
                <a:solidFill>
                  <a:srgbClr val="008FE1"/>
                </a:solidFill>
                <a:latin typeface="Arial" panose="020B0604020202020204" pitchFamily="34" charset="0"/>
                <a:cs typeface="Arial" panose="020B0604020202020204" pitchFamily="34" charset="0"/>
                <a:hlinkClick r:id="rId4"/>
              </a:rPr>
              <a:t>Click here to play the video</a:t>
            </a:r>
            <a:endParaRPr lang="en-GB" altLang="en-US" b="1">
              <a:solidFill>
                <a:srgbClr val="008FE1"/>
              </a:solidFill>
              <a:latin typeface="Arial" panose="020B0604020202020204" pitchFamily="34" charset="0"/>
              <a:cs typeface="Arial" panose="020B0604020202020204" pitchFamily="34" charset="0"/>
            </a:endParaRPr>
          </a:p>
        </p:txBody>
      </p:sp>
      <p:sp>
        <p:nvSpPr>
          <p:cNvPr id="2" name="TextBox 1"/>
          <p:cNvSpPr txBox="1"/>
          <p:nvPr/>
        </p:nvSpPr>
        <p:spPr>
          <a:xfrm>
            <a:off x="1735455" y="2308565"/>
            <a:ext cx="3868433" cy="276999"/>
          </a:xfrm>
          <a:prstGeom prst="rect">
            <a:avLst/>
          </a:prstGeom>
          <a:noFill/>
        </p:spPr>
        <p:txBody>
          <a:bodyPr wrap="square" lIns="0" tIns="0" rIns="0" bIns="0" rtlCol="0">
            <a:spAutoFit/>
          </a:bodyPr>
          <a:lstStyle/>
          <a:p>
            <a:r>
              <a:rPr lang="en-GB" b="1">
                <a:solidFill>
                  <a:srgbClr val="12263F"/>
                </a:solidFill>
                <a:latin typeface="Arial" panose="020B0604020202020204" pitchFamily="34" charset="0"/>
                <a:cs typeface="Arial" panose="020B0604020202020204" pitchFamily="34" charset="0"/>
              </a:rPr>
              <a:t>Time for activity: </a:t>
            </a:r>
            <a:r>
              <a:rPr lang="en-GB">
                <a:solidFill>
                  <a:srgbClr val="12263F"/>
                </a:solidFill>
                <a:latin typeface="Arial" panose="020B0604020202020204" pitchFamily="34" charset="0"/>
                <a:cs typeface="Arial" panose="020B0604020202020204" pitchFamily="34" charset="0"/>
              </a:rPr>
              <a:t>1 minute</a:t>
            </a:r>
          </a:p>
        </p:txBody>
      </p:sp>
      <p:sp>
        <p:nvSpPr>
          <p:cNvPr id="12" name="TextBox 11"/>
          <p:cNvSpPr txBox="1"/>
          <p:nvPr/>
        </p:nvSpPr>
        <p:spPr>
          <a:xfrm>
            <a:off x="1775688" y="3170164"/>
            <a:ext cx="3709305" cy="898900"/>
          </a:xfrm>
          <a:prstGeom prst="rect">
            <a:avLst/>
          </a:prstGeom>
          <a:noFill/>
        </p:spPr>
        <p:txBody>
          <a:bodyPr wrap="square" lIns="0" tIns="0" rIns="0" bIns="0" rtlCol="0">
            <a:spAutoFit/>
          </a:bodyPr>
          <a:lstStyle/>
          <a:p>
            <a:pPr>
              <a:lnSpc>
                <a:spcPts val="2400"/>
              </a:lnSpc>
            </a:pPr>
            <a:r>
              <a:rPr lang="en-GB" b="1">
                <a:solidFill>
                  <a:srgbClr val="12263F"/>
                </a:solidFill>
                <a:latin typeface="Arial" panose="020B0604020202020204" pitchFamily="34" charset="0"/>
                <a:cs typeface="Arial" panose="020B0604020202020204" pitchFamily="34" charset="0"/>
              </a:rPr>
              <a:t>What to do: </a:t>
            </a:r>
            <a:r>
              <a:rPr lang="en-GB">
                <a:solidFill>
                  <a:srgbClr val="12263F"/>
                </a:solidFill>
                <a:latin typeface="Arial" panose="020B0604020202020204" pitchFamily="34" charset="0"/>
                <a:cs typeface="Arial" panose="020B0604020202020204" pitchFamily="34" charset="0"/>
              </a:rPr>
              <a:t>Write down what you’d do in this situation on page 1 of your activity pack</a:t>
            </a:r>
          </a:p>
        </p:txBody>
      </p:sp>
      <p:pic>
        <p:nvPicPr>
          <p:cNvPr id="5" name="Picture 4" descr="A picture containing text, clock&#10;&#10;Description automatically generated">
            <a:extLst>
              <a:ext uri="{FF2B5EF4-FFF2-40B4-BE49-F238E27FC236}">
                <a16:creationId xmlns:a16="http://schemas.microsoft.com/office/drawing/2014/main" id="{27C923A4-BB2C-5246-AB1B-F6BB206D4E15}"/>
              </a:ext>
            </a:extLst>
          </p:cNvPr>
          <p:cNvPicPr>
            <a:picLocks noChangeAspect="1"/>
          </p:cNvPicPr>
          <p:nvPr/>
        </p:nvPicPr>
        <p:blipFill>
          <a:blip r:embed="rId5"/>
          <a:stretch>
            <a:fillRect/>
          </a:stretch>
        </p:blipFill>
        <p:spPr>
          <a:xfrm>
            <a:off x="1055688" y="2218465"/>
            <a:ext cx="457200" cy="457200"/>
          </a:xfrm>
          <a:prstGeom prst="rect">
            <a:avLst/>
          </a:prstGeom>
        </p:spPr>
      </p:pic>
      <p:pic>
        <p:nvPicPr>
          <p:cNvPr id="14" name="Picture 13" descr="Icon&#10;&#10;Description automatically generated">
            <a:extLst>
              <a:ext uri="{FF2B5EF4-FFF2-40B4-BE49-F238E27FC236}">
                <a16:creationId xmlns:a16="http://schemas.microsoft.com/office/drawing/2014/main" id="{24DADB01-9A15-8042-A4FB-5C041D040D7F}"/>
              </a:ext>
            </a:extLst>
          </p:cNvPr>
          <p:cNvPicPr>
            <a:picLocks noChangeAspect="1"/>
          </p:cNvPicPr>
          <p:nvPr/>
        </p:nvPicPr>
        <p:blipFill>
          <a:blip r:embed="rId6"/>
          <a:stretch>
            <a:fillRect/>
          </a:stretch>
        </p:blipFill>
        <p:spPr>
          <a:xfrm>
            <a:off x="1055688" y="3195762"/>
            <a:ext cx="482600" cy="482600"/>
          </a:xfrm>
          <a:prstGeom prst="rect">
            <a:avLst/>
          </a:prstGeom>
        </p:spPr>
      </p:pic>
      <p:sp>
        <p:nvSpPr>
          <p:cNvPr id="11" name="Pentagon 10"/>
          <p:cNvSpPr/>
          <p:nvPr/>
        </p:nvSpPr>
        <p:spPr>
          <a:xfrm rot="10800000">
            <a:off x="10342299" y="908050"/>
            <a:ext cx="2441575" cy="442913"/>
          </a:xfrm>
          <a:prstGeom prst="homePlate">
            <a:avLst/>
          </a:prstGeom>
          <a:solidFill>
            <a:srgbClr val="FF1F6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TextBox 14"/>
          <p:cNvSpPr txBox="1">
            <a:spLocks noChangeArrowheads="1"/>
          </p:cNvSpPr>
          <p:nvPr/>
        </p:nvSpPr>
        <p:spPr bwMode="auto">
          <a:xfrm>
            <a:off x="10659799" y="925513"/>
            <a:ext cx="180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sz="1800" b="1">
                <a:solidFill>
                  <a:srgbClr val="FFFFFF"/>
                </a:solidFill>
                <a:latin typeface="Arial" panose="020B0604020202020204" pitchFamily="34" charset="0"/>
                <a:cs typeface="Arial" panose="020B0604020202020204" pitchFamily="34" charset="0"/>
              </a:rPr>
              <a:t>ACTIVITY</a:t>
            </a:r>
          </a:p>
        </p:txBody>
      </p:sp>
      <p:pic>
        <p:nvPicPr>
          <p:cNvPr id="9" name="Picture 8"/>
          <p:cNvPicPr>
            <a:picLocks noChangeAspect="1"/>
          </p:cNvPicPr>
          <p:nvPr/>
        </p:nvPicPr>
        <p:blipFill>
          <a:blip r:embed="rId7"/>
          <a:stretch>
            <a:fillRect/>
          </a:stretch>
        </p:blipFill>
        <p:spPr>
          <a:xfrm>
            <a:off x="5949670" y="1350963"/>
            <a:ext cx="4314825" cy="428625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4495" y="1350963"/>
            <a:ext cx="4320000" cy="4320000"/>
          </a:xfrm>
          <a:prstGeom prst="rect">
            <a:avLst/>
          </a:prstGeom>
        </p:spPr>
      </p:pic>
    </p:spTree>
    <p:extLst>
      <p:ext uri="{BB962C8B-B14F-4D97-AF65-F5344CB8AC3E}">
        <p14:creationId xmlns:p14="http://schemas.microsoft.com/office/powerpoint/2010/main" val="4227462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9D596-E907-BE4D-AD2C-C3C82561D0BE}"/>
              </a:ext>
            </a:extLst>
          </p:cNvPr>
          <p:cNvSpPr/>
          <p:nvPr/>
        </p:nvSpPr>
        <p:spPr>
          <a:xfrm>
            <a:off x="1055686" y="908050"/>
            <a:ext cx="7097713" cy="738664"/>
          </a:xfrm>
          <a:prstGeom prst="rect">
            <a:avLst/>
          </a:prstGeom>
        </p:spPr>
        <p:txBody>
          <a:bodyPr wrap="square" lIns="0" tIns="0" rIns="0" bIns="0">
            <a:spAutoFit/>
          </a:bodyPr>
          <a:lstStyle/>
          <a:p>
            <a:pPr>
              <a:defRPr/>
            </a:pPr>
            <a:r>
              <a:rPr lang="en-GB" sz="2400" b="1" spc="50">
                <a:solidFill>
                  <a:srgbClr val="12263F"/>
                </a:solidFill>
                <a:latin typeface="Arial"/>
                <a:cs typeface="Arial"/>
              </a:rPr>
              <a:t>Indirect disclosures: what might a child do?</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55892"/>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1055688" y="2172412"/>
            <a:ext cx="2696884" cy="1667216"/>
          </a:xfrm>
          <a:prstGeom prst="rect">
            <a:avLst/>
          </a:prstGeom>
        </p:spPr>
      </p:pic>
      <p:pic>
        <p:nvPicPr>
          <p:cNvPr id="12" name="Picture 11">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8375000" y="2172412"/>
            <a:ext cx="2696884" cy="1667216"/>
          </a:xfrm>
          <a:prstGeom prst="rect">
            <a:avLst/>
          </a:prstGeom>
        </p:spPr>
      </p:pic>
      <p:pic>
        <p:nvPicPr>
          <p:cNvPr id="13" name="Picture 12">
            <a:extLst>
              <a:ext uri="{FF2B5EF4-FFF2-40B4-BE49-F238E27FC236}">
                <a16:creationId xmlns:a16="http://schemas.microsoft.com/office/drawing/2014/main" id="{79B2ABF5-0D85-3840-BAA5-A08F8FBA939B}"/>
              </a:ext>
            </a:extLst>
          </p:cNvPr>
          <p:cNvPicPr>
            <a:picLocks noChangeAspect="1"/>
          </p:cNvPicPr>
          <p:nvPr/>
        </p:nvPicPr>
        <p:blipFill>
          <a:blip r:embed="rId3"/>
          <a:stretch>
            <a:fillRect/>
          </a:stretch>
        </p:blipFill>
        <p:spPr>
          <a:xfrm rot="10800000">
            <a:off x="4715344" y="2172412"/>
            <a:ext cx="2696884" cy="1667216"/>
          </a:xfrm>
          <a:prstGeom prst="rect">
            <a:avLst/>
          </a:prstGeom>
        </p:spPr>
      </p:pic>
      <p:sp>
        <p:nvSpPr>
          <p:cNvPr id="2" name="TextBox 1"/>
          <p:cNvSpPr txBox="1"/>
          <p:nvPr/>
        </p:nvSpPr>
        <p:spPr>
          <a:xfrm>
            <a:off x="1366637" y="2682853"/>
            <a:ext cx="2074984"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Make ambiguous verbal statements</a:t>
            </a:r>
          </a:p>
        </p:txBody>
      </p:sp>
      <p:sp>
        <p:nvSpPr>
          <p:cNvPr id="14" name="TextBox 13"/>
          <p:cNvSpPr txBox="1"/>
          <p:nvPr/>
        </p:nvSpPr>
        <p:spPr>
          <a:xfrm>
            <a:off x="5026293" y="2544353"/>
            <a:ext cx="2074984"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Communicate through their behaviour</a:t>
            </a:r>
          </a:p>
        </p:txBody>
      </p:sp>
      <p:sp>
        <p:nvSpPr>
          <p:cNvPr id="15" name="TextBox 14"/>
          <p:cNvSpPr txBox="1"/>
          <p:nvPr/>
        </p:nvSpPr>
        <p:spPr>
          <a:xfrm>
            <a:off x="8685950" y="2692228"/>
            <a:ext cx="2074984"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Communicate non-verbally</a:t>
            </a:r>
          </a:p>
        </p:txBody>
      </p:sp>
      <p:sp>
        <p:nvSpPr>
          <p:cNvPr id="16" name="Rectangle 15">
            <a:extLst>
              <a:ext uri="{FF2B5EF4-FFF2-40B4-BE49-F238E27FC236}">
                <a16:creationId xmlns:a16="http://schemas.microsoft.com/office/drawing/2014/main" id="{0481EFFA-F422-774B-B660-0AADDFA45AED}"/>
              </a:ext>
            </a:extLst>
          </p:cNvPr>
          <p:cNvSpPr/>
          <p:nvPr/>
        </p:nvSpPr>
        <p:spPr>
          <a:xfrm>
            <a:off x="1172248" y="4131997"/>
            <a:ext cx="2333801" cy="887231"/>
          </a:xfrm>
          <a:prstGeom prst="rect">
            <a:avLst/>
          </a:prstGeom>
        </p:spPr>
        <p:txBody>
          <a:bodyPr wrap="square" lIns="0" tIns="0" rIns="0" bIns="0">
            <a:spAutoFit/>
          </a:bodyPr>
          <a:lstStyle/>
          <a:p>
            <a:pPr algn="ctr">
              <a:lnSpc>
                <a:spcPts val="2400"/>
              </a:lnSpc>
              <a:spcBef>
                <a:spcPct val="0"/>
              </a:spcBef>
              <a:spcAft>
                <a:spcPts val="1200"/>
              </a:spcAft>
              <a:buSzPct val="115000"/>
            </a:pPr>
            <a:r>
              <a:rPr lang="en-GB" altLang="en-US" sz="1400">
                <a:solidFill>
                  <a:srgbClr val="12263F"/>
                </a:solidFill>
                <a:latin typeface="Arial" panose="020B0604020202020204" pitchFamily="34" charset="0"/>
                <a:cs typeface="Arial" panose="020B0604020202020204" pitchFamily="34" charset="0"/>
              </a:rPr>
              <a:t>Bobby says “I don’t like sleeping over there because granddad snores”</a:t>
            </a:r>
          </a:p>
        </p:txBody>
      </p:sp>
      <p:sp>
        <p:nvSpPr>
          <p:cNvPr id="17" name="Rectangle 16">
            <a:extLst>
              <a:ext uri="{FF2B5EF4-FFF2-40B4-BE49-F238E27FC236}">
                <a16:creationId xmlns:a16="http://schemas.microsoft.com/office/drawing/2014/main" id="{0481EFFA-F422-774B-B660-0AADDFA45AED}"/>
              </a:ext>
            </a:extLst>
          </p:cNvPr>
          <p:cNvSpPr/>
          <p:nvPr/>
        </p:nvSpPr>
        <p:spPr>
          <a:xfrm>
            <a:off x="4773624" y="4131997"/>
            <a:ext cx="2644752" cy="271677"/>
          </a:xfrm>
          <a:prstGeom prst="rect">
            <a:avLst/>
          </a:prstGeom>
        </p:spPr>
        <p:txBody>
          <a:bodyPr wrap="square" lIns="0" tIns="0" rIns="0" bIns="0">
            <a:spAutoFit/>
          </a:bodyPr>
          <a:lstStyle/>
          <a:p>
            <a:pPr algn="ctr">
              <a:lnSpc>
                <a:spcPts val="2400"/>
              </a:lnSpc>
              <a:spcBef>
                <a:spcPct val="0"/>
              </a:spcBef>
              <a:spcAft>
                <a:spcPts val="1200"/>
              </a:spcAft>
              <a:buSzPct val="115000"/>
            </a:pPr>
            <a:r>
              <a:rPr lang="en-GB" altLang="en-US" sz="1400" err="1">
                <a:solidFill>
                  <a:srgbClr val="12263F"/>
                </a:solidFill>
                <a:latin typeface="Arial" panose="020B0604020202020204" pitchFamily="34" charset="0"/>
                <a:cs typeface="Arial" panose="020B0604020202020204" pitchFamily="34" charset="0"/>
              </a:rPr>
              <a:t>Binita</a:t>
            </a:r>
            <a:r>
              <a:rPr lang="en-GB" altLang="en-US" sz="1400">
                <a:solidFill>
                  <a:srgbClr val="12263F"/>
                </a:solidFill>
                <a:latin typeface="Arial" panose="020B0604020202020204" pitchFamily="34" charset="0"/>
                <a:cs typeface="Arial" panose="020B0604020202020204" pitchFamily="34" charset="0"/>
              </a:rPr>
              <a:t> was quieter than usual</a:t>
            </a:r>
          </a:p>
        </p:txBody>
      </p:sp>
      <p:sp>
        <p:nvSpPr>
          <p:cNvPr id="18" name="Rectangle 17">
            <a:extLst>
              <a:ext uri="{FF2B5EF4-FFF2-40B4-BE49-F238E27FC236}">
                <a16:creationId xmlns:a16="http://schemas.microsoft.com/office/drawing/2014/main" id="{0481EFFA-F422-774B-B660-0AADDFA45AED}"/>
              </a:ext>
            </a:extLst>
          </p:cNvPr>
          <p:cNvSpPr/>
          <p:nvPr/>
        </p:nvSpPr>
        <p:spPr>
          <a:xfrm>
            <a:off x="8556541" y="4131997"/>
            <a:ext cx="2333801" cy="579454"/>
          </a:xfrm>
          <a:prstGeom prst="rect">
            <a:avLst/>
          </a:prstGeom>
        </p:spPr>
        <p:txBody>
          <a:bodyPr wrap="square" lIns="0" tIns="0" rIns="0" bIns="0">
            <a:spAutoFit/>
          </a:bodyPr>
          <a:lstStyle/>
          <a:p>
            <a:pPr algn="ctr">
              <a:lnSpc>
                <a:spcPts val="2400"/>
              </a:lnSpc>
              <a:spcBef>
                <a:spcPct val="0"/>
              </a:spcBef>
              <a:spcAft>
                <a:spcPts val="1200"/>
              </a:spcAft>
              <a:buSzPct val="115000"/>
            </a:pPr>
            <a:r>
              <a:rPr lang="en-GB" altLang="en-US" sz="1400">
                <a:solidFill>
                  <a:srgbClr val="12263F"/>
                </a:solidFill>
                <a:latin typeface="Arial" panose="020B0604020202020204" pitchFamily="34" charset="0"/>
                <a:cs typeface="Arial" panose="020B0604020202020204" pitchFamily="34" charset="0"/>
              </a:rPr>
              <a:t>Jessica draws lots of pictures of angry people</a:t>
            </a:r>
          </a:p>
        </p:txBody>
      </p:sp>
    </p:spTree>
    <p:extLst>
      <p:ext uri="{BB962C8B-B14F-4D97-AF65-F5344CB8AC3E}">
        <p14:creationId xmlns:p14="http://schemas.microsoft.com/office/powerpoint/2010/main" val="33952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1B50CB-350D-2F46-8DDC-008D5C216DD6}"/>
              </a:ext>
            </a:extLst>
          </p:cNvPr>
          <p:cNvPicPr>
            <a:picLocks noChangeAspect="1"/>
          </p:cNvPicPr>
          <p:nvPr/>
        </p:nvPicPr>
        <p:blipFill>
          <a:blip r:embed="rId3"/>
          <a:stretch>
            <a:fillRect/>
          </a:stretch>
        </p:blipFill>
        <p:spPr>
          <a:xfrm>
            <a:off x="5393803" y="-208850"/>
            <a:ext cx="7018115" cy="7713305"/>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4828691" cy="1107996"/>
          </a:xfrm>
          <a:prstGeom prst="rect">
            <a:avLst/>
          </a:prstGeom>
        </p:spPr>
        <p:txBody>
          <a:bodyPr wrap="square" lIns="0" tIns="0" rIns="0" bIns="0">
            <a:spAutoFit/>
          </a:bodyPr>
          <a:lstStyle/>
          <a:p>
            <a:pPr>
              <a:defRPr/>
            </a:pPr>
            <a:r>
              <a:rPr lang="en-GB" sz="2400" b="1" spc="50" err="1">
                <a:solidFill>
                  <a:srgbClr val="12263F"/>
                </a:solidFill>
                <a:latin typeface="Arial"/>
                <a:cs typeface="Arial"/>
              </a:rPr>
              <a:t>Binita’s</a:t>
            </a:r>
            <a:r>
              <a:rPr lang="en-GB" sz="2400" b="1" spc="50">
                <a:solidFill>
                  <a:srgbClr val="12263F"/>
                </a:solidFill>
                <a:latin typeface="Arial"/>
                <a:cs typeface="Arial"/>
              </a:rPr>
              <a:t> disclosure: what can you remember?</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2016840"/>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53281" y="2641594"/>
            <a:ext cx="7889020" cy="276999"/>
          </a:xfrm>
          <a:prstGeom prst="rect">
            <a:avLst/>
          </a:prstGeom>
          <a:noFill/>
        </p:spPr>
        <p:txBody>
          <a:bodyPr wrap="square" lIns="0" tIns="0" rIns="0" bIns="0" rtlCol="0">
            <a:spAutoFit/>
          </a:bodyPr>
          <a:lstStyle/>
          <a:p>
            <a:r>
              <a:rPr lang="en-GB" b="1">
                <a:solidFill>
                  <a:srgbClr val="12263F"/>
                </a:solidFill>
                <a:latin typeface="Arial" panose="020B0604020202020204" pitchFamily="34" charset="0"/>
                <a:cs typeface="Arial" panose="020B0604020202020204" pitchFamily="34" charset="0"/>
              </a:rPr>
              <a:t>Time for activity</a:t>
            </a:r>
            <a:r>
              <a:rPr lang="en-GB">
                <a:solidFill>
                  <a:srgbClr val="12263F"/>
                </a:solidFill>
                <a:latin typeface="Arial" panose="020B0604020202020204" pitchFamily="34" charset="0"/>
                <a:cs typeface="Arial" panose="020B0604020202020204" pitchFamily="34" charset="0"/>
              </a:rPr>
              <a:t>: 2 minutes</a:t>
            </a:r>
          </a:p>
        </p:txBody>
      </p:sp>
      <p:sp>
        <p:nvSpPr>
          <p:cNvPr id="2" name="Rectangle 1"/>
          <p:cNvSpPr/>
          <p:nvPr/>
        </p:nvSpPr>
        <p:spPr>
          <a:xfrm>
            <a:off x="1853281" y="3635440"/>
            <a:ext cx="5720250" cy="615553"/>
          </a:xfrm>
          <a:prstGeom prst="rect">
            <a:avLst/>
          </a:prstGeom>
        </p:spPr>
        <p:txBody>
          <a:bodyPr wrap="square" lIns="0" tIns="0" rIns="0" bIns="0">
            <a:spAutoFit/>
          </a:bodyPr>
          <a:lstStyle/>
          <a:p>
            <a:pPr>
              <a:lnSpc>
                <a:spcPts val="2400"/>
              </a:lnSpc>
            </a:pPr>
            <a:r>
              <a:rPr lang="en-GB" b="1">
                <a:solidFill>
                  <a:srgbClr val="12263F"/>
                </a:solidFill>
                <a:latin typeface="Arial" panose="020B0604020202020204" pitchFamily="34" charset="0"/>
                <a:cs typeface="Arial" panose="020B0604020202020204" pitchFamily="34" charset="0"/>
              </a:rPr>
              <a:t>What to do: </a:t>
            </a:r>
            <a:r>
              <a:rPr lang="en-GB">
                <a:solidFill>
                  <a:srgbClr val="12263F"/>
                </a:solidFill>
                <a:latin typeface="Arial" panose="020B0604020202020204" pitchFamily="34" charset="0"/>
                <a:cs typeface="Arial" panose="020B0604020202020204" pitchFamily="34" charset="0"/>
              </a:rPr>
              <a:t>Write down what you remember about </a:t>
            </a:r>
            <a:r>
              <a:rPr lang="en-GB" err="1">
                <a:solidFill>
                  <a:srgbClr val="12263F"/>
                </a:solidFill>
                <a:latin typeface="Arial" panose="020B0604020202020204" pitchFamily="34" charset="0"/>
                <a:cs typeface="Arial" panose="020B0604020202020204" pitchFamily="34" charset="0"/>
              </a:rPr>
              <a:t>Binita’s</a:t>
            </a:r>
            <a:r>
              <a:rPr lang="en-GB">
                <a:solidFill>
                  <a:srgbClr val="12263F"/>
                </a:solidFill>
                <a:latin typeface="Arial" panose="020B0604020202020204" pitchFamily="34" charset="0"/>
                <a:cs typeface="Arial" panose="020B0604020202020204" pitchFamily="34" charset="0"/>
              </a:rPr>
              <a:t> disclosure on page 6 of your activity pack</a:t>
            </a:r>
          </a:p>
        </p:txBody>
      </p:sp>
      <p:pic>
        <p:nvPicPr>
          <p:cNvPr id="11" name="Picture 10" descr="A picture containing text, clock&#10;&#10;Description automatically generated">
            <a:extLst>
              <a:ext uri="{FF2B5EF4-FFF2-40B4-BE49-F238E27FC236}">
                <a16:creationId xmlns:a16="http://schemas.microsoft.com/office/drawing/2014/main" id="{F943E5C7-5A90-6B42-9058-F24569E30251}"/>
              </a:ext>
            </a:extLst>
          </p:cNvPr>
          <p:cNvPicPr>
            <a:picLocks noChangeAspect="1"/>
          </p:cNvPicPr>
          <p:nvPr/>
        </p:nvPicPr>
        <p:blipFill>
          <a:blip r:embed="rId4"/>
          <a:stretch>
            <a:fillRect/>
          </a:stretch>
        </p:blipFill>
        <p:spPr>
          <a:xfrm>
            <a:off x="1068493" y="2551494"/>
            <a:ext cx="457200" cy="457200"/>
          </a:xfrm>
          <a:prstGeom prst="rect">
            <a:avLst/>
          </a:prstGeom>
        </p:spPr>
      </p:pic>
      <p:pic>
        <p:nvPicPr>
          <p:cNvPr id="12" name="Picture 11" descr="Icon&#10;&#10;Description automatically generated">
            <a:extLst>
              <a:ext uri="{FF2B5EF4-FFF2-40B4-BE49-F238E27FC236}">
                <a16:creationId xmlns:a16="http://schemas.microsoft.com/office/drawing/2014/main" id="{975FFD47-224A-7748-A481-564ECEDF1878}"/>
              </a:ext>
            </a:extLst>
          </p:cNvPr>
          <p:cNvPicPr>
            <a:picLocks noChangeAspect="1"/>
          </p:cNvPicPr>
          <p:nvPr/>
        </p:nvPicPr>
        <p:blipFill>
          <a:blip r:embed="rId5"/>
          <a:stretch>
            <a:fillRect/>
          </a:stretch>
        </p:blipFill>
        <p:spPr>
          <a:xfrm>
            <a:off x="1068493" y="3635440"/>
            <a:ext cx="457201" cy="457201"/>
          </a:xfrm>
          <a:prstGeom prst="rect">
            <a:avLst/>
          </a:prstGeom>
        </p:spPr>
      </p:pic>
      <p:sp>
        <p:nvSpPr>
          <p:cNvPr id="13" name="Pentagon 12"/>
          <p:cNvSpPr/>
          <p:nvPr/>
        </p:nvSpPr>
        <p:spPr>
          <a:xfrm rot="10800000">
            <a:off x="10342299" y="908050"/>
            <a:ext cx="2441575" cy="442913"/>
          </a:xfrm>
          <a:prstGeom prst="homePlate">
            <a:avLst/>
          </a:prstGeom>
          <a:solidFill>
            <a:srgbClr val="FF1F6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TextBox 14"/>
          <p:cNvSpPr txBox="1">
            <a:spLocks noChangeArrowheads="1"/>
          </p:cNvSpPr>
          <p:nvPr/>
        </p:nvSpPr>
        <p:spPr bwMode="auto">
          <a:xfrm>
            <a:off x="10659799" y="925513"/>
            <a:ext cx="180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n-US" altLang="en-US" sz="1800" b="1">
                <a:solidFill>
                  <a:srgbClr val="FFFFFF"/>
                </a:solidFill>
                <a:latin typeface="Arial" panose="020B0604020202020204" pitchFamily="34" charset="0"/>
                <a:cs typeface="Arial" panose="020B0604020202020204" pitchFamily="34" charset="0"/>
              </a:rPr>
              <a:t>ACTIVITY</a:t>
            </a:r>
          </a:p>
        </p:txBody>
      </p:sp>
    </p:spTree>
    <p:extLst>
      <p:ext uri="{BB962C8B-B14F-4D97-AF65-F5344CB8AC3E}">
        <p14:creationId xmlns:p14="http://schemas.microsoft.com/office/powerpoint/2010/main" val="3802525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computer, screen&#10;&#10;Description automatically generated">
            <a:extLst>
              <a:ext uri="{FF2B5EF4-FFF2-40B4-BE49-F238E27FC236}">
                <a16:creationId xmlns:a16="http://schemas.microsoft.com/office/drawing/2014/main" id="{7392EDB3-412C-464D-BA3C-13F12145AFE5}"/>
              </a:ext>
            </a:extLst>
          </p:cNvPr>
          <p:cNvPicPr>
            <a:picLocks noChangeAspect="1"/>
          </p:cNvPicPr>
          <p:nvPr/>
        </p:nvPicPr>
        <p:blipFill rotWithShape="1">
          <a:blip r:embed="rId3"/>
          <a:srcRect l="5547" r="11112" b="43654"/>
          <a:stretch/>
        </p:blipFill>
        <p:spPr>
          <a:xfrm>
            <a:off x="0" y="2137472"/>
            <a:ext cx="12192000" cy="5096446"/>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6" y="908050"/>
            <a:ext cx="6945313" cy="738664"/>
          </a:xfrm>
          <a:prstGeom prst="rect">
            <a:avLst/>
          </a:prstGeom>
        </p:spPr>
        <p:txBody>
          <a:bodyPr wrap="square" lIns="0" tIns="0" rIns="0" bIns="0">
            <a:spAutoFit/>
          </a:bodyPr>
          <a:lstStyle/>
          <a:p>
            <a:pPr>
              <a:defRPr/>
            </a:pPr>
            <a:r>
              <a:rPr lang="en-GB" sz="2400" b="1" spc="50" err="1">
                <a:solidFill>
                  <a:srgbClr val="12263F"/>
                </a:solidFill>
                <a:latin typeface="Arial"/>
                <a:cs typeface="Arial"/>
              </a:rPr>
              <a:t>Binita’s</a:t>
            </a:r>
            <a:r>
              <a:rPr lang="en-GB" sz="2400" b="1" spc="50">
                <a:solidFill>
                  <a:srgbClr val="12263F"/>
                </a:solidFill>
                <a:latin typeface="Arial"/>
                <a:cs typeface="Arial"/>
              </a:rPr>
              <a:t> disclosure: what can you remember?</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55890"/>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p:nvPr>
        </p:nvSpPr>
        <p:spPr>
          <a:xfrm>
            <a:off x="1648936" y="2757479"/>
            <a:ext cx="8894127" cy="3744921"/>
          </a:xfrm>
        </p:spPr>
        <p:txBody>
          <a:bodyPr lIns="0" tIns="0" rIns="0" bIns="0">
            <a:noAutofit/>
          </a:bodyPr>
          <a:lstStyle/>
          <a:p>
            <a:pPr marL="0" indent="0">
              <a:buNone/>
            </a:pPr>
            <a:r>
              <a:rPr lang="en-GB" sz="1300" b="1">
                <a:solidFill>
                  <a:srgbClr val="12263F"/>
                </a:solidFill>
                <a:latin typeface="Arial" panose="020B0604020202020204" pitchFamily="34" charset="0"/>
                <a:cs typeface="Arial" panose="020B0604020202020204" pitchFamily="34" charset="0"/>
              </a:rPr>
              <a:t>Report made: 4pm, 7 October 2021</a:t>
            </a:r>
          </a:p>
          <a:p>
            <a:pPr marL="0" indent="0">
              <a:buNone/>
            </a:pPr>
            <a:r>
              <a:rPr lang="en-GB" sz="1300">
                <a:solidFill>
                  <a:srgbClr val="12263F"/>
                </a:solidFill>
                <a:latin typeface="Arial" panose="020B0604020202020204" pitchFamily="34" charset="0"/>
                <a:cs typeface="Arial" panose="020B0604020202020204" pitchFamily="34" charset="0"/>
              </a:rPr>
              <a:t>At 3.30pm on 7 October 2021, in the classroom, I asked </a:t>
            </a:r>
            <a:r>
              <a:rPr lang="en-GB" sz="1300" err="1">
                <a:solidFill>
                  <a:srgbClr val="12263F"/>
                </a:solidFill>
                <a:latin typeface="Arial" panose="020B0604020202020204" pitchFamily="34" charset="0"/>
                <a:cs typeface="Arial" panose="020B0604020202020204" pitchFamily="34" charset="0"/>
              </a:rPr>
              <a:t>Binita</a:t>
            </a:r>
            <a:r>
              <a:rPr lang="en-GB" sz="1300">
                <a:solidFill>
                  <a:srgbClr val="12263F"/>
                </a:solidFill>
                <a:latin typeface="Arial" panose="020B0604020202020204" pitchFamily="34" charset="0"/>
                <a:cs typeface="Arial" panose="020B0604020202020204" pitchFamily="34" charset="0"/>
              </a:rPr>
              <a:t> S if anything was worrying her, as I’d noticed she seemed withdrawn and wasn’t doing as well at school.</a:t>
            </a:r>
          </a:p>
          <a:p>
            <a:pPr marL="0" indent="0">
              <a:buNone/>
            </a:pPr>
            <a:r>
              <a:rPr lang="en-GB" sz="1300" err="1">
                <a:solidFill>
                  <a:srgbClr val="12263F"/>
                </a:solidFill>
                <a:latin typeface="Arial" panose="020B0604020202020204" pitchFamily="34" charset="0"/>
                <a:cs typeface="Arial" panose="020B0604020202020204" pitchFamily="34" charset="0"/>
              </a:rPr>
              <a:t>Binita</a:t>
            </a:r>
            <a:r>
              <a:rPr lang="en-GB" sz="1300">
                <a:solidFill>
                  <a:srgbClr val="12263F"/>
                </a:solidFill>
                <a:latin typeface="Arial" panose="020B0604020202020204" pitchFamily="34" charset="0"/>
                <a:cs typeface="Arial" panose="020B0604020202020204" pitchFamily="34" charset="0"/>
              </a:rPr>
              <a:t> said it didn’t matter. I said that if something was bothering her, it did matter, and we could try to help if she told me.</a:t>
            </a:r>
          </a:p>
          <a:p>
            <a:pPr marL="0" indent="0">
              <a:buNone/>
            </a:pPr>
            <a:r>
              <a:rPr lang="en-GB" sz="1300" err="1">
                <a:solidFill>
                  <a:srgbClr val="12263F"/>
                </a:solidFill>
                <a:latin typeface="Arial" panose="020B0604020202020204" pitchFamily="34" charset="0"/>
                <a:cs typeface="Arial" panose="020B0604020202020204" pitchFamily="34" charset="0"/>
              </a:rPr>
              <a:t>Binita</a:t>
            </a:r>
            <a:r>
              <a:rPr lang="en-GB" sz="1300">
                <a:solidFill>
                  <a:srgbClr val="12263F"/>
                </a:solidFill>
                <a:latin typeface="Arial" panose="020B0604020202020204" pitchFamily="34" charset="0"/>
                <a:cs typeface="Arial" panose="020B0604020202020204" pitchFamily="34" charset="0"/>
              </a:rPr>
              <a:t> said “I want to live my own life but they don’t want me to”.</a:t>
            </a:r>
          </a:p>
          <a:p>
            <a:pPr marL="0" indent="0">
              <a:buNone/>
            </a:pPr>
            <a:r>
              <a:rPr lang="en-GB" sz="1300">
                <a:solidFill>
                  <a:srgbClr val="12263F"/>
                </a:solidFill>
                <a:latin typeface="Arial" panose="020B0604020202020204" pitchFamily="34" charset="0"/>
                <a:cs typeface="Arial" panose="020B0604020202020204" pitchFamily="34" charset="0"/>
              </a:rPr>
              <a:t>I asked who she meant, and she said her parents.</a:t>
            </a:r>
          </a:p>
          <a:p>
            <a:pPr marL="0" indent="0">
              <a:buNone/>
            </a:pPr>
            <a:r>
              <a:rPr lang="en-GB" sz="1300">
                <a:solidFill>
                  <a:srgbClr val="12263F"/>
                </a:solidFill>
                <a:latin typeface="Arial" panose="020B0604020202020204" pitchFamily="34" charset="0"/>
                <a:cs typeface="Arial" panose="020B0604020202020204" pitchFamily="34" charset="0"/>
              </a:rPr>
              <a:t>She said she wanted to be a good daughter but she wanted to live her own life.</a:t>
            </a:r>
          </a:p>
          <a:p>
            <a:pPr marL="0" indent="0">
              <a:buNone/>
            </a:pPr>
            <a:r>
              <a:rPr lang="en-GB" sz="1300">
                <a:solidFill>
                  <a:srgbClr val="12263F"/>
                </a:solidFill>
                <a:latin typeface="Arial" panose="020B0604020202020204" pitchFamily="34" charset="0"/>
                <a:cs typeface="Arial" panose="020B0604020202020204" pitchFamily="34" charset="0"/>
              </a:rPr>
              <a:t>I asked her what she meant. She said her parents said that in the holidays she needs to “go away to be married”. </a:t>
            </a:r>
            <a:r>
              <a:rPr lang="en-GB" sz="1300" err="1">
                <a:solidFill>
                  <a:srgbClr val="12263F"/>
                </a:solidFill>
                <a:latin typeface="Arial" panose="020B0604020202020204" pitchFamily="34" charset="0"/>
                <a:cs typeface="Arial" panose="020B0604020202020204" pitchFamily="34" charset="0"/>
              </a:rPr>
              <a:t>Binita</a:t>
            </a:r>
            <a:r>
              <a:rPr lang="en-GB" sz="1300">
                <a:solidFill>
                  <a:srgbClr val="12263F"/>
                </a:solidFill>
                <a:latin typeface="Arial" panose="020B0604020202020204" pitchFamily="34" charset="0"/>
                <a:cs typeface="Arial" panose="020B0604020202020204" pitchFamily="34" charset="0"/>
              </a:rPr>
              <a:t> said she doesn’t want to, but doesn’t want to make her parents sad.</a:t>
            </a:r>
          </a:p>
          <a:p>
            <a:pPr marL="0" indent="0">
              <a:buNone/>
            </a:pPr>
            <a:r>
              <a:rPr lang="en-GB" sz="1300">
                <a:solidFill>
                  <a:srgbClr val="12263F"/>
                </a:solidFill>
                <a:latin typeface="Arial" panose="020B0604020202020204" pitchFamily="34" charset="0"/>
                <a:cs typeface="Arial" panose="020B0604020202020204" pitchFamily="34" charset="0"/>
              </a:rPr>
              <a:t>I thanked her for telling me. </a:t>
            </a:r>
            <a:r>
              <a:rPr lang="en-GB" sz="1300" err="1">
                <a:solidFill>
                  <a:srgbClr val="12263F"/>
                </a:solidFill>
                <a:latin typeface="Arial" panose="020B0604020202020204" pitchFamily="34" charset="0"/>
                <a:cs typeface="Arial" panose="020B0604020202020204" pitchFamily="34" charset="0"/>
              </a:rPr>
              <a:t>Binita</a:t>
            </a:r>
            <a:r>
              <a:rPr lang="en-GB" sz="1300">
                <a:solidFill>
                  <a:srgbClr val="12263F"/>
                </a:solidFill>
                <a:latin typeface="Arial" panose="020B0604020202020204" pitchFamily="34" charset="0"/>
                <a:cs typeface="Arial" panose="020B0604020202020204" pitchFamily="34" charset="0"/>
              </a:rPr>
              <a:t> said she “wasn’t meant to tell anyone” and asked if I was going to tell anyone. I said I had to tell Mr Ali so he could decide what to do to help keep her safe, but I wouldn’t tell anyone who didn’t need to know.</a:t>
            </a:r>
          </a:p>
          <a:p>
            <a:pPr marL="0" indent="0">
              <a:buNone/>
            </a:pPr>
            <a:r>
              <a:rPr lang="en-GB" sz="1300" err="1">
                <a:solidFill>
                  <a:srgbClr val="12263F"/>
                </a:solidFill>
                <a:latin typeface="Arial" panose="020B0604020202020204" pitchFamily="34" charset="0"/>
                <a:cs typeface="Arial" panose="020B0604020202020204" pitchFamily="34" charset="0"/>
              </a:rPr>
              <a:t>Binita</a:t>
            </a:r>
            <a:r>
              <a:rPr lang="en-GB" sz="1300">
                <a:solidFill>
                  <a:srgbClr val="12263F"/>
                </a:solidFill>
                <a:latin typeface="Arial" panose="020B0604020202020204" pitchFamily="34" charset="0"/>
                <a:cs typeface="Arial" panose="020B0604020202020204" pitchFamily="34" charset="0"/>
              </a:rPr>
              <a:t> asked if she was going to get into trouble. I told her she was not, and I let her know she could come and talk to me if anything else was bothering her.</a:t>
            </a:r>
          </a:p>
        </p:txBody>
      </p:sp>
    </p:spTree>
    <p:extLst>
      <p:ext uri="{BB962C8B-B14F-4D97-AF65-F5344CB8AC3E}">
        <p14:creationId xmlns:p14="http://schemas.microsoft.com/office/powerpoint/2010/main" val="123513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80185D66-04A6-F646-ADC8-0D9B336F9378}"/>
              </a:ext>
            </a:extLst>
          </p:cNvPr>
          <p:cNvPicPr>
            <a:picLocks noChangeAspect="1"/>
          </p:cNvPicPr>
          <p:nvPr/>
        </p:nvPicPr>
        <p:blipFill>
          <a:blip r:embed="rId3">
            <a:alphaModFix amt="75000"/>
          </a:blip>
          <a:stretch>
            <a:fillRect/>
          </a:stretch>
        </p:blipFill>
        <p:spPr>
          <a:xfrm>
            <a:off x="906833" y="1782078"/>
            <a:ext cx="10374311" cy="7676989"/>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6" y="908050"/>
            <a:ext cx="6754813" cy="738664"/>
          </a:xfrm>
          <a:prstGeom prst="rect">
            <a:avLst/>
          </a:prstGeom>
        </p:spPr>
        <p:txBody>
          <a:bodyPr wrap="square" lIns="0" tIns="0" rIns="0" bIns="0">
            <a:spAutoFit/>
          </a:bodyPr>
          <a:lstStyle/>
          <a:p>
            <a:pPr>
              <a:defRPr/>
            </a:pPr>
            <a:r>
              <a:rPr lang="en-GB" sz="2400" b="1" spc="50">
                <a:solidFill>
                  <a:srgbClr val="12263F"/>
                </a:solidFill>
                <a:latin typeface="Arial"/>
                <a:cs typeface="Arial"/>
              </a:rPr>
              <a:t>What a good safeguarding report looks like</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57347"/>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35220" y="5696918"/>
            <a:ext cx="4477207" cy="453183"/>
          </a:xfrm>
          <a:prstGeom prst="rect">
            <a:avLst/>
          </a:prstGeom>
          <a:noFill/>
          <a:ln w="19050" cap="rnd">
            <a:solidFill>
              <a:srgbClr val="FF9E29"/>
            </a:solidFill>
          </a:ln>
        </p:spPr>
        <p:txBody>
          <a:bodyPr wrap="square" lIns="108000" tIns="72000" rIns="108000" bIns="72000" rtlCol="0">
            <a:spAutoFit/>
          </a:bodyPr>
          <a:lstStyle/>
          <a:p>
            <a:pPr algn="ctr"/>
            <a:r>
              <a:rPr lang="en-GB" sz="2000" b="1">
                <a:solidFill>
                  <a:srgbClr val="FF9E29"/>
                </a:solidFill>
                <a:latin typeface="Arial" panose="020B0604020202020204" pitchFamily="34" charset="0"/>
                <a:cs typeface="Arial" panose="020B0604020202020204" pitchFamily="34" charset="0"/>
              </a:rPr>
              <a:t>Think: who, what, where, when</a:t>
            </a:r>
          </a:p>
        </p:txBody>
      </p:sp>
      <p:sp>
        <p:nvSpPr>
          <p:cNvPr id="7" name="Rectangle 6">
            <a:extLst>
              <a:ext uri="{FF2B5EF4-FFF2-40B4-BE49-F238E27FC236}">
                <a16:creationId xmlns:a16="http://schemas.microsoft.com/office/drawing/2014/main" id="{0481EFFA-F422-774B-B660-0AADDFA45AED}"/>
              </a:ext>
            </a:extLst>
          </p:cNvPr>
          <p:cNvSpPr/>
          <p:nvPr/>
        </p:nvSpPr>
        <p:spPr>
          <a:xfrm>
            <a:off x="1435220" y="2540129"/>
            <a:ext cx="7688459" cy="2976392"/>
          </a:xfrm>
          <a:prstGeom prst="rect">
            <a:avLst/>
          </a:prstGeom>
        </p:spPr>
        <p:txBody>
          <a:bodyPr wrap="square" lIns="0" tIns="0" rIns="0" bIns="0">
            <a:spAutoFit/>
          </a:bodyPr>
          <a:lstStyle/>
          <a:p>
            <a:pPr>
              <a:lnSpc>
                <a:spcPts val="2400"/>
              </a:lnSpc>
              <a:spcBef>
                <a:spcPct val="0"/>
              </a:spcBef>
              <a:spcAft>
                <a:spcPts val="1800"/>
              </a:spcAft>
              <a:buSzPct val="115000"/>
            </a:pPr>
            <a:r>
              <a:rPr lang="en-GB" altLang="en-US">
                <a:solidFill>
                  <a:srgbClr val="12263F"/>
                </a:solidFill>
                <a:latin typeface="Arial" panose="020B0604020202020204" pitchFamily="34" charset="0"/>
                <a:cs typeface="Arial" panose="020B0604020202020204" pitchFamily="34" charset="0"/>
              </a:rPr>
              <a:t>A good safeguarding report:</a:t>
            </a:r>
          </a:p>
          <a:p>
            <a:pPr marL="360000">
              <a:lnSpc>
                <a:spcPts val="2400"/>
              </a:lnSpc>
              <a:spcBef>
                <a:spcPct val="0"/>
              </a:spcBef>
              <a:spcAft>
                <a:spcPts val="1800"/>
              </a:spcAft>
              <a:buSzPct val="115000"/>
            </a:pPr>
            <a:r>
              <a:rPr lang="en-GB" altLang="en-US">
                <a:solidFill>
                  <a:srgbClr val="12263F"/>
                </a:solidFill>
                <a:latin typeface="Arial" panose="020B0604020202020204" pitchFamily="34" charset="0"/>
                <a:cs typeface="Arial" panose="020B0604020202020204" pitchFamily="34" charset="0"/>
              </a:rPr>
              <a:t>Is made immediately after the disclosure or incident</a:t>
            </a:r>
          </a:p>
          <a:p>
            <a:pPr marL="360000">
              <a:lnSpc>
                <a:spcPts val="2400"/>
              </a:lnSpc>
              <a:spcBef>
                <a:spcPct val="0"/>
              </a:spcBef>
              <a:spcAft>
                <a:spcPts val="1800"/>
              </a:spcAft>
              <a:buSzPct val="115000"/>
            </a:pPr>
            <a:r>
              <a:rPr lang="en-GB" altLang="en-US">
                <a:solidFill>
                  <a:srgbClr val="12263F"/>
                </a:solidFill>
                <a:latin typeface="Arial" panose="020B0604020202020204" pitchFamily="34" charset="0"/>
                <a:cs typeface="Arial" panose="020B0604020202020204" pitchFamily="34" charset="0"/>
              </a:rPr>
              <a:t>Includes the date and time, who was there, and where it happened</a:t>
            </a:r>
          </a:p>
          <a:p>
            <a:pPr marL="360000">
              <a:lnSpc>
                <a:spcPts val="2400"/>
              </a:lnSpc>
              <a:spcBef>
                <a:spcPct val="0"/>
              </a:spcBef>
              <a:spcAft>
                <a:spcPts val="1800"/>
              </a:spcAft>
              <a:buSzPct val="115000"/>
            </a:pPr>
            <a:r>
              <a:rPr lang="en-GB" altLang="en-US">
                <a:solidFill>
                  <a:srgbClr val="12263F"/>
                </a:solidFill>
                <a:latin typeface="Arial" panose="020B0604020202020204" pitchFamily="34" charset="0"/>
                <a:cs typeface="Arial" panose="020B0604020202020204" pitchFamily="34" charset="0"/>
              </a:rPr>
              <a:t>Describes what happened in as much detail as possible</a:t>
            </a:r>
          </a:p>
          <a:p>
            <a:pPr marL="360000">
              <a:lnSpc>
                <a:spcPts val="2400"/>
              </a:lnSpc>
              <a:spcBef>
                <a:spcPct val="0"/>
              </a:spcBef>
              <a:spcAft>
                <a:spcPts val="1800"/>
              </a:spcAft>
              <a:buSzPct val="115000"/>
            </a:pPr>
            <a:r>
              <a:rPr lang="en-GB" altLang="en-US">
                <a:solidFill>
                  <a:srgbClr val="12263F"/>
                </a:solidFill>
                <a:latin typeface="Arial" panose="020B0604020202020204" pitchFamily="34" charset="0"/>
                <a:cs typeface="Arial" panose="020B0604020202020204" pitchFamily="34" charset="0"/>
              </a:rPr>
              <a:t>Is fact based, with no personal interpretation</a:t>
            </a:r>
          </a:p>
          <a:p>
            <a:pPr marL="360000">
              <a:lnSpc>
                <a:spcPts val="2400"/>
              </a:lnSpc>
              <a:spcBef>
                <a:spcPct val="0"/>
              </a:spcBef>
              <a:spcAft>
                <a:spcPts val="1800"/>
              </a:spcAft>
              <a:buSzPct val="115000"/>
            </a:pPr>
            <a:r>
              <a:rPr lang="en-GB" altLang="en-US">
                <a:solidFill>
                  <a:srgbClr val="12263F"/>
                </a:solidFill>
                <a:latin typeface="Arial" panose="020B0604020202020204" pitchFamily="34" charset="0"/>
                <a:cs typeface="Arial" panose="020B0604020202020204" pitchFamily="34" charset="0"/>
              </a:rPr>
              <a:t>Includes the child’s words, where possible</a:t>
            </a:r>
          </a:p>
        </p:txBody>
      </p:sp>
      <p:pic>
        <p:nvPicPr>
          <p:cNvPr id="9" name="Picture 8" descr="A picture containing icon&#10;&#10;Description automatically generated">
            <a:extLst>
              <a:ext uri="{FF2B5EF4-FFF2-40B4-BE49-F238E27FC236}">
                <a16:creationId xmlns:a16="http://schemas.microsoft.com/office/drawing/2014/main" id="{9F7F24D8-E080-0E44-9189-0FF97260C9FF}"/>
              </a:ext>
            </a:extLst>
          </p:cNvPr>
          <p:cNvPicPr>
            <a:picLocks noChangeAspect="1"/>
          </p:cNvPicPr>
          <p:nvPr/>
        </p:nvPicPr>
        <p:blipFill>
          <a:blip r:embed="rId4"/>
          <a:stretch>
            <a:fillRect/>
          </a:stretch>
        </p:blipFill>
        <p:spPr>
          <a:xfrm>
            <a:off x="1374917" y="3038054"/>
            <a:ext cx="303486" cy="262212"/>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7FD0D094-954F-714C-B853-A8EF23EEE402}"/>
              </a:ext>
            </a:extLst>
          </p:cNvPr>
          <p:cNvPicPr>
            <a:picLocks noChangeAspect="1"/>
          </p:cNvPicPr>
          <p:nvPr/>
        </p:nvPicPr>
        <p:blipFill>
          <a:blip r:embed="rId4"/>
          <a:stretch>
            <a:fillRect/>
          </a:stretch>
        </p:blipFill>
        <p:spPr>
          <a:xfrm>
            <a:off x="1374917" y="3574939"/>
            <a:ext cx="303486" cy="262212"/>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2FB17A17-603A-934C-9AA1-FFAC36BE053E}"/>
              </a:ext>
            </a:extLst>
          </p:cNvPr>
          <p:cNvPicPr>
            <a:picLocks noChangeAspect="1"/>
          </p:cNvPicPr>
          <p:nvPr/>
        </p:nvPicPr>
        <p:blipFill>
          <a:blip r:embed="rId4"/>
          <a:stretch>
            <a:fillRect/>
          </a:stretch>
        </p:blipFill>
        <p:spPr>
          <a:xfrm>
            <a:off x="1374917" y="4115635"/>
            <a:ext cx="303486" cy="262212"/>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E3330C7B-234D-6644-865E-33F03A3EC706}"/>
              </a:ext>
            </a:extLst>
          </p:cNvPr>
          <p:cNvPicPr>
            <a:picLocks noChangeAspect="1"/>
          </p:cNvPicPr>
          <p:nvPr/>
        </p:nvPicPr>
        <p:blipFill>
          <a:blip r:embed="rId4"/>
          <a:stretch>
            <a:fillRect/>
          </a:stretch>
        </p:blipFill>
        <p:spPr>
          <a:xfrm>
            <a:off x="1374917" y="4663827"/>
            <a:ext cx="303486" cy="262212"/>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44DF83FB-F5E5-7C47-AD8C-EB795A631ED9}"/>
              </a:ext>
            </a:extLst>
          </p:cNvPr>
          <p:cNvPicPr>
            <a:picLocks noChangeAspect="1"/>
          </p:cNvPicPr>
          <p:nvPr/>
        </p:nvPicPr>
        <p:blipFill>
          <a:blip r:embed="rId4"/>
          <a:stretch>
            <a:fillRect/>
          </a:stretch>
        </p:blipFill>
        <p:spPr>
          <a:xfrm>
            <a:off x="1374917" y="5178168"/>
            <a:ext cx="303486" cy="262212"/>
          </a:xfrm>
          <a:prstGeom prst="rect">
            <a:avLst/>
          </a:prstGeom>
        </p:spPr>
      </p:pic>
    </p:spTree>
    <p:extLst>
      <p:ext uri="{BB962C8B-B14F-4D97-AF65-F5344CB8AC3E}">
        <p14:creationId xmlns:p14="http://schemas.microsoft.com/office/powerpoint/2010/main" val="91309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3C3EE6D-BCA3-C04A-A9D3-46F09B30ABEB}"/>
              </a:ext>
            </a:extLst>
          </p:cNvPr>
          <p:cNvPicPr>
            <a:picLocks noChangeAspect="1"/>
          </p:cNvPicPr>
          <p:nvPr/>
        </p:nvPicPr>
        <p:blipFill>
          <a:blip r:embed="rId3"/>
          <a:stretch>
            <a:fillRect/>
          </a:stretch>
        </p:blipFill>
        <p:spPr>
          <a:xfrm>
            <a:off x="824013" y="4668384"/>
            <a:ext cx="4782307" cy="1480813"/>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5837482" cy="738664"/>
          </a:xfrm>
          <a:prstGeom prst="rect">
            <a:avLst/>
          </a:prstGeom>
        </p:spPr>
        <p:txBody>
          <a:bodyPr wrap="square" lIns="0" tIns="0" rIns="0" bIns="0">
            <a:spAutoFit/>
          </a:bodyPr>
          <a:lstStyle/>
          <a:p>
            <a:pPr>
              <a:defRPr/>
            </a:pPr>
            <a:r>
              <a:rPr lang="en-GB" sz="2400" b="1" spc="50">
                <a:solidFill>
                  <a:srgbClr val="12263F"/>
                </a:solidFill>
                <a:latin typeface="Arial"/>
                <a:cs typeface="Arial"/>
              </a:rPr>
              <a:t>Always report any concerns you have</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45445" y="2248847"/>
            <a:ext cx="2160070"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You have a concern / a child makes a disclosure</a:t>
            </a:r>
          </a:p>
        </p:txBody>
      </p:sp>
      <p:sp>
        <p:nvSpPr>
          <p:cNvPr id="10" name="TextBox 9"/>
          <p:cNvSpPr txBox="1"/>
          <p:nvPr/>
        </p:nvSpPr>
        <p:spPr>
          <a:xfrm>
            <a:off x="3794753" y="2779640"/>
            <a:ext cx="1540124" cy="369332"/>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You report it</a:t>
            </a:r>
          </a:p>
        </p:txBody>
      </p:sp>
      <p:sp>
        <p:nvSpPr>
          <p:cNvPr id="13" name="TextBox 12"/>
          <p:cNvSpPr txBox="1"/>
          <p:nvPr/>
        </p:nvSpPr>
        <p:spPr>
          <a:xfrm>
            <a:off x="9280560" y="2291619"/>
            <a:ext cx="1676400" cy="646331"/>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No immediate </a:t>
            </a:r>
            <a:br>
              <a:rPr lang="en-GB">
                <a:solidFill>
                  <a:srgbClr val="12263F"/>
                </a:solidFill>
                <a:latin typeface="Arial" panose="020B0604020202020204" pitchFamily="34" charset="0"/>
                <a:cs typeface="Arial" panose="020B0604020202020204" pitchFamily="34" charset="0"/>
              </a:rPr>
            </a:br>
            <a:r>
              <a:rPr lang="en-GB">
                <a:solidFill>
                  <a:srgbClr val="12263F"/>
                </a:solidFill>
                <a:latin typeface="Arial" panose="020B0604020202020204" pitchFamily="34" charset="0"/>
                <a:cs typeface="Arial" panose="020B0604020202020204" pitchFamily="34" charset="0"/>
              </a:rPr>
              <a:t>further action</a:t>
            </a:r>
          </a:p>
        </p:txBody>
      </p:sp>
      <p:sp>
        <p:nvSpPr>
          <p:cNvPr id="14" name="TextBox 13"/>
          <p:cNvSpPr txBox="1"/>
          <p:nvPr/>
        </p:nvSpPr>
        <p:spPr>
          <a:xfrm>
            <a:off x="9285617" y="3513721"/>
            <a:ext cx="1690932" cy="369332"/>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Early help</a:t>
            </a:r>
          </a:p>
        </p:txBody>
      </p:sp>
      <p:sp>
        <p:nvSpPr>
          <p:cNvPr id="15" name="TextBox 14"/>
          <p:cNvSpPr txBox="1"/>
          <p:nvPr/>
        </p:nvSpPr>
        <p:spPr>
          <a:xfrm>
            <a:off x="9285617" y="4488048"/>
            <a:ext cx="1671343"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Referral to </a:t>
            </a:r>
            <a:br>
              <a:rPr lang="en-GB">
                <a:solidFill>
                  <a:srgbClr val="12263F"/>
                </a:solidFill>
                <a:latin typeface="Arial" panose="020B0604020202020204" pitchFamily="34" charset="0"/>
                <a:cs typeface="Arial" panose="020B0604020202020204" pitchFamily="34" charset="0"/>
              </a:rPr>
            </a:br>
            <a:r>
              <a:rPr lang="en-GB">
                <a:solidFill>
                  <a:srgbClr val="12263F"/>
                </a:solidFill>
                <a:latin typeface="Arial" panose="020B0604020202020204" pitchFamily="34" charset="0"/>
                <a:cs typeface="Arial" panose="020B0604020202020204" pitchFamily="34" charset="0"/>
              </a:rPr>
              <a:t>children’s social care</a:t>
            </a:r>
          </a:p>
        </p:txBody>
      </p:sp>
      <p:sp>
        <p:nvSpPr>
          <p:cNvPr id="44" name="TextBox 43"/>
          <p:cNvSpPr txBox="1"/>
          <p:nvPr/>
        </p:nvSpPr>
        <p:spPr>
          <a:xfrm>
            <a:off x="5943410" y="2246534"/>
            <a:ext cx="1540124" cy="923330"/>
          </a:xfrm>
          <a:prstGeom prst="rect">
            <a:avLst/>
          </a:prstGeom>
          <a:noFill/>
        </p:spPr>
        <p:txBody>
          <a:bodyPr wrap="square" rtlCol="0">
            <a:spAutoFit/>
          </a:bodyPr>
          <a:lstStyle/>
          <a:p>
            <a:pPr algn="ctr"/>
            <a:r>
              <a:rPr lang="en-GB">
                <a:solidFill>
                  <a:srgbClr val="12263F"/>
                </a:solidFill>
                <a:latin typeface="Arial" panose="020B0604020202020204" pitchFamily="34" charset="0"/>
                <a:cs typeface="Arial" panose="020B0604020202020204" pitchFamily="34" charset="0"/>
              </a:rPr>
              <a:t>The DSL decides what to do next</a:t>
            </a:r>
          </a:p>
        </p:txBody>
      </p:sp>
      <p:sp>
        <p:nvSpPr>
          <p:cNvPr id="3" name="TextBox 2"/>
          <p:cNvSpPr txBox="1"/>
          <p:nvPr/>
        </p:nvSpPr>
        <p:spPr>
          <a:xfrm>
            <a:off x="1040274" y="4800417"/>
            <a:ext cx="5228640" cy="1107996"/>
          </a:xfrm>
          <a:prstGeom prst="rect">
            <a:avLst/>
          </a:prstGeom>
          <a:noFill/>
          <a:ln>
            <a:noFill/>
          </a:ln>
        </p:spPr>
        <p:txBody>
          <a:bodyPr wrap="square" lIns="0" tIns="0" rIns="0" bIns="0" rtlCol="0" anchor="t">
            <a:spAutoFit/>
          </a:bodyPr>
          <a:lstStyle/>
          <a:p>
            <a:r>
              <a:rPr lang="en-GB" b="1" dirty="0">
                <a:solidFill>
                  <a:srgbClr val="12263F"/>
                </a:solidFill>
                <a:latin typeface="Arial"/>
                <a:cs typeface="Arial"/>
              </a:rPr>
              <a:t>ALL </a:t>
            </a:r>
            <a:r>
              <a:rPr lang="en-GB" dirty="0">
                <a:solidFill>
                  <a:srgbClr val="12263F"/>
                </a:solidFill>
                <a:latin typeface="Arial"/>
                <a:cs typeface="Arial"/>
              </a:rPr>
              <a:t>safeguarding concerns should be reported to myself or a member of the Safeguarding Team using a purple form as soon as possible, DO NOT leave it until the end of the day</a:t>
            </a:r>
          </a:p>
        </p:txBody>
      </p:sp>
      <p:pic>
        <p:nvPicPr>
          <p:cNvPr id="25" name="Picture 24" descr="Shape, arrow&#10;&#10;Description automatically generated">
            <a:extLst>
              <a:ext uri="{FF2B5EF4-FFF2-40B4-BE49-F238E27FC236}">
                <a16:creationId xmlns:a16="http://schemas.microsoft.com/office/drawing/2014/main" id="{0F7115A8-FFE6-304D-AE16-61EBCCA2BAC1}"/>
              </a:ext>
            </a:extLst>
          </p:cNvPr>
          <p:cNvPicPr>
            <a:picLocks noChangeAspect="1"/>
          </p:cNvPicPr>
          <p:nvPr/>
        </p:nvPicPr>
        <p:blipFill>
          <a:blip r:embed="rId4"/>
          <a:stretch>
            <a:fillRect/>
          </a:stretch>
        </p:blipFill>
        <p:spPr>
          <a:xfrm rot="10800000">
            <a:off x="8800002" y="3560160"/>
            <a:ext cx="192562" cy="306433"/>
          </a:xfrm>
          <a:prstGeom prst="rect">
            <a:avLst/>
          </a:prstGeom>
          <a:noFill/>
        </p:spPr>
      </p:pic>
      <p:sp>
        <p:nvSpPr>
          <p:cNvPr id="6" name="Rectangle 5">
            <a:extLst>
              <a:ext uri="{FF2B5EF4-FFF2-40B4-BE49-F238E27FC236}">
                <a16:creationId xmlns:a16="http://schemas.microsoft.com/office/drawing/2014/main" id="{FB8C2F6C-B0A7-854B-92A6-7377BC5E498E}"/>
              </a:ext>
            </a:extLst>
          </p:cNvPr>
          <p:cNvSpPr/>
          <p:nvPr/>
        </p:nvSpPr>
        <p:spPr>
          <a:xfrm>
            <a:off x="9113263" y="4308991"/>
            <a:ext cx="2016052" cy="1281444"/>
          </a:xfrm>
          <a:prstGeom prst="rect">
            <a:avLst/>
          </a:prstGeom>
          <a:noFill/>
          <a:ln w="25400">
            <a:solidFill>
              <a:srgbClr val="FF1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D440D9C-0356-2347-8EC0-AD0280B39FFF}"/>
              </a:ext>
            </a:extLst>
          </p:cNvPr>
          <p:cNvSpPr/>
          <p:nvPr/>
        </p:nvSpPr>
        <p:spPr>
          <a:xfrm>
            <a:off x="9113262" y="3322504"/>
            <a:ext cx="2016052" cy="751767"/>
          </a:xfrm>
          <a:prstGeom prst="rect">
            <a:avLst/>
          </a:prstGeom>
          <a:noFill/>
          <a:ln w="25400">
            <a:solidFill>
              <a:srgbClr val="FF1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57BD7FE-4BE0-3545-A5B8-2F5250E02711}"/>
              </a:ext>
            </a:extLst>
          </p:cNvPr>
          <p:cNvSpPr/>
          <p:nvPr/>
        </p:nvSpPr>
        <p:spPr>
          <a:xfrm>
            <a:off x="9113262" y="2154939"/>
            <a:ext cx="2016052" cy="923330"/>
          </a:xfrm>
          <a:prstGeom prst="rect">
            <a:avLst/>
          </a:prstGeom>
          <a:noFill/>
          <a:ln w="25400">
            <a:solidFill>
              <a:srgbClr val="FF1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FB4C114E-FAED-C643-8F7D-0B5C29BE8381}"/>
              </a:ext>
            </a:extLst>
          </p:cNvPr>
          <p:cNvCxnSpPr>
            <a:cxnSpLocks/>
          </p:cNvCxnSpPr>
          <p:nvPr/>
        </p:nvCxnSpPr>
        <p:spPr>
          <a:xfrm>
            <a:off x="-97436" y="3707523"/>
            <a:ext cx="9038031"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B163791-A5D6-694F-B1F8-2EF66156BA6D}"/>
              </a:ext>
            </a:extLst>
          </p:cNvPr>
          <p:cNvSpPr/>
          <p:nvPr/>
        </p:nvSpPr>
        <p:spPr>
          <a:xfrm>
            <a:off x="1055688" y="2162705"/>
            <a:ext cx="2339584" cy="1108895"/>
          </a:xfrm>
          <a:prstGeom prst="rect">
            <a:avLst/>
          </a:prstGeom>
          <a:noFill/>
          <a:ln w="25400">
            <a:solidFill>
              <a:srgbClr val="122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027C3D7-1099-7046-9BA1-53662C9E70F4}"/>
              </a:ext>
            </a:extLst>
          </p:cNvPr>
          <p:cNvSpPr/>
          <p:nvPr/>
        </p:nvSpPr>
        <p:spPr>
          <a:xfrm>
            <a:off x="3651102" y="2693584"/>
            <a:ext cx="1827427" cy="571375"/>
          </a:xfrm>
          <a:prstGeom prst="rect">
            <a:avLst/>
          </a:prstGeom>
          <a:noFill/>
          <a:ln w="25400">
            <a:solidFill>
              <a:srgbClr val="122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9CF50A-4DF9-5A41-A67A-B6D41EB8B1DE}"/>
              </a:ext>
            </a:extLst>
          </p:cNvPr>
          <p:cNvSpPr/>
          <p:nvPr/>
        </p:nvSpPr>
        <p:spPr>
          <a:xfrm>
            <a:off x="2075578" y="3560160"/>
            <a:ext cx="299803" cy="299803"/>
          </a:xfrm>
          <a:prstGeom prst="ellipse">
            <a:avLst/>
          </a:prstGeom>
          <a:solidFill>
            <a:srgbClr val="12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87F26DE-125E-D842-8A94-4E565D8C34B0}"/>
              </a:ext>
            </a:extLst>
          </p:cNvPr>
          <p:cNvSpPr/>
          <p:nvPr/>
        </p:nvSpPr>
        <p:spPr>
          <a:xfrm>
            <a:off x="4414913" y="3548485"/>
            <a:ext cx="299803" cy="299803"/>
          </a:xfrm>
          <a:prstGeom prst="ellipse">
            <a:avLst/>
          </a:prstGeom>
          <a:solidFill>
            <a:srgbClr val="12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218D3B2-D6AA-E14A-9D39-3F5B8C6E4198}"/>
              </a:ext>
            </a:extLst>
          </p:cNvPr>
          <p:cNvSpPr/>
          <p:nvPr/>
        </p:nvSpPr>
        <p:spPr>
          <a:xfrm>
            <a:off x="5799759" y="2156064"/>
            <a:ext cx="1827427" cy="1108895"/>
          </a:xfrm>
          <a:prstGeom prst="rect">
            <a:avLst/>
          </a:prstGeom>
          <a:noFill/>
          <a:ln w="25400">
            <a:solidFill>
              <a:srgbClr val="122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33D7DF2-715E-4546-88D2-66737D1F83B8}"/>
              </a:ext>
            </a:extLst>
          </p:cNvPr>
          <p:cNvSpPr/>
          <p:nvPr/>
        </p:nvSpPr>
        <p:spPr>
          <a:xfrm>
            <a:off x="6563570" y="3557621"/>
            <a:ext cx="299803" cy="299803"/>
          </a:xfrm>
          <a:prstGeom prst="ellipse">
            <a:avLst/>
          </a:prstGeom>
          <a:solidFill>
            <a:srgbClr val="12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Shape, arrow&#10;&#10;Description automatically generated">
            <a:extLst>
              <a:ext uri="{FF2B5EF4-FFF2-40B4-BE49-F238E27FC236}">
                <a16:creationId xmlns:a16="http://schemas.microsoft.com/office/drawing/2014/main" id="{F356C2E8-5B3F-B84D-B73F-8B2802C3E5B3}"/>
              </a:ext>
            </a:extLst>
          </p:cNvPr>
          <p:cNvPicPr>
            <a:picLocks noChangeAspect="1"/>
          </p:cNvPicPr>
          <p:nvPr/>
        </p:nvPicPr>
        <p:blipFill>
          <a:blip r:embed="rId4"/>
          <a:stretch>
            <a:fillRect/>
          </a:stretch>
        </p:blipFill>
        <p:spPr>
          <a:xfrm rot="10800000">
            <a:off x="8800002" y="2461567"/>
            <a:ext cx="192562" cy="306433"/>
          </a:xfrm>
          <a:prstGeom prst="rect">
            <a:avLst/>
          </a:prstGeom>
          <a:noFill/>
        </p:spPr>
      </p:pic>
      <p:pic>
        <p:nvPicPr>
          <p:cNvPr id="39" name="Picture 38" descr="Shape, arrow&#10;&#10;Description automatically generated">
            <a:extLst>
              <a:ext uri="{FF2B5EF4-FFF2-40B4-BE49-F238E27FC236}">
                <a16:creationId xmlns:a16="http://schemas.microsoft.com/office/drawing/2014/main" id="{65238F43-BA15-024A-AC68-0216C16311DB}"/>
              </a:ext>
            </a:extLst>
          </p:cNvPr>
          <p:cNvPicPr>
            <a:picLocks noChangeAspect="1"/>
          </p:cNvPicPr>
          <p:nvPr/>
        </p:nvPicPr>
        <p:blipFill>
          <a:blip r:embed="rId4"/>
          <a:stretch>
            <a:fillRect/>
          </a:stretch>
        </p:blipFill>
        <p:spPr>
          <a:xfrm rot="10800000">
            <a:off x="8803146" y="4796496"/>
            <a:ext cx="192562" cy="306433"/>
          </a:xfrm>
          <a:prstGeom prst="rect">
            <a:avLst/>
          </a:prstGeom>
          <a:noFill/>
        </p:spPr>
      </p:pic>
      <p:cxnSp>
        <p:nvCxnSpPr>
          <p:cNvPr id="40" name="Straight Connector 39">
            <a:extLst>
              <a:ext uri="{FF2B5EF4-FFF2-40B4-BE49-F238E27FC236}">
                <a16:creationId xmlns:a16="http://schemas.microsoft.com/office/drawing/2014/main" id="{F9A04115-8475-D94F-87BD-B73CEAF4B205}"/>
              </a:ext>
            </a:extLst>
          </p:cNvPr>
          <p:cNvCxnSpPr>
            <a:cxnSpLocks/>
          </p:cNvCxnSpPr>
          <p:nvPr/>
        </p:nvCxnSpPr>
        <p:spPr>
          <a:xfrm>
            <a:off x="8304831" y="2630774"/>
            <a:ext cx="0" cy="233097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A1E9C0C-35DF-4C43-88BB-67FBE6FFE5F8}"/>
              </a:ext>
            </a:extLst>
          </p:cNvPr>
          <p:cNvCxnSpPr>
            <a:cxnSpLocks/>
          </p:cNvCxnSpPr>
          <p:nvPr/>
        </p:nvCxnSpPr>
        <p:spPr>
          <a:xfrm flipH="1">
            <a:off x="8270875" y="2614783"/>
            <a:ext cx="669721"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C6E1F46-CC95-4E45-8E99-184C7808EE5E}"/>
              </a:ext>
            </a:extLst>
          </p:cNvPr>
          <p:cNvCxnSpPr>
            <a:cxnSpLocks/>
          </p:cNvCxnSpPr>
          <p:nvPr/>
        </p:nvCxnSpPr>
        <p:spPr>
          <a:xfrm flipH="1">
            <a:off x="8270875" y="4949713"/>
            <a:ext cx="669721"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64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14" grpId="0"/>
      <p:bldP spid="15" grpId="0"/>
      <p:bldP spid="44"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245115-65DC-CC4F-86DA-3D17B86A263E}"/>
              </a:ext>
            </a:extLst>
          </p:cNvPr>
          <p:cNvPicPr>
            <a:picLocks noChangeAspect="1"/>
          </p:cNvPicPr>
          <p:nvPr/>
        </p:nvPicPr>
        <p:blipFill>
          <a:blip r:embed="rId3"/>
          <a:stretch>
            <a:fillRect/>
          </a:stretch>
        </p:blipFill>
        <p:spPr>
          <a:xfrm>
            <a:off x="6687487" y="-386767"/>
            <a:ext cx="6650093" cy="8561496"/>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8798176" cy="738664"/>
          </a:xfrm>
          <a:prstGeom prst="rect">
            <a:avLst/>
          </a:prstGeom>
        </p:spPr>
        <p:txBody>
          <a:bodyPr wrap="square" lIns="0" tIns="0" rIns="0" bIns="0">
            <a:spAutoFit/>
          </a:bodyPr>
          <a:lstStyle/>
          <a:p>
            <a:pPr>
              <a:defRPr/>
            </a:pPr>
            <a:r>
              <a:rPr lang="en-GB" sz="2400" b="1" spc="50">
                <a:solidFill>
                  <a:srgbClr val="12263F"/>
                </a:solidFill>
                <a:latin typeface="Arial"/>
                <a:cs typeface="Arial"/>
              </a:rPr>
              <a:t>If a child is in immediate danger, take action immediately</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055687" y="2110534"/>
            <a:ext cx="6650093" cy="1938992"/>
          </a:xfrm>
          <a:prstGeom prst="rect">
            <a:avLst/>
          </a:prstGeom>
          <a:noFill/>
        </p:spPr>
        <p:txBody>
          <a:bodyPr wrap="square" lIns="0" tIns="0" rIns="0" bIns="0" rtlCol="0" anchor="t">
            <a:spAutoFit/>
          </a:bodyPr>
          <a:lstStyle/>
          <a:p>
            <a:r>
              <a:rPr lang="en-GB" dirty="0">
                <a:solidFill>
                  <a:srgbClr val="12263F"/>
                </a:solidFill>
                <a:latin typeface="Arial"/>
                <a:cs typeface="Arial"/>
              </a:rPr>
              <a:t>Contact children’s social care: </a:t>
            </a: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endParaRPr lang="en-GB">
              <a:solidFill>
                <a:srgbClr val="12263F"/>
              </a:solidFill>
              <a:latin typeface="Arial" panose="020B0604020202020204" pitchFamily="34" charset="0"/>
              <a:cs typeface="Arial" panose="020B0604020202020204" pitchFamily="34" charset="0"/>
            </a:endParaRPr>
          </a:p>
          <a:p>
            <a:r>
              <a:rPr lang="en-GB" dirty="0">
                <a:solidFill>
                  <a:srgbClr val="12263F"/>
                </a:solidFill>
                <a:latin typeface="Arial"/>
                <a:cs typeface="Arial"/>
              </a:rPr>
              <a:t>01925 443400</a:t>
            </a:r>
            <a:endParaRPr lang="en-GB" dirty="0">
              <a:solidFill>
                <a:srgbClr val="12263F"/>
              </a:solidFill>
              <a:latin typeface="Arial" panose="020B0604020202020204" pitchFamily="34" charset="0"/>
              <a:cs typeface="Arial" panose="020B0604020202020204" pitchFamily="34" charset="0"/>
            </a:endParaRPr>
          </a:p>
          <a:p>
            <a:endParaRPr lang="en-GB">
              <a:solidFill>
                <a:srgbClr val="12263F"/>
              </a:solidFill>
              <a:latin typeface="Arial" panose="020B0604020202020204" pitchFamily="34" charset="0"/>
              <a:cs typeface="Arial" panose="020B0604020202020204" pitchFamily="34" charset="0"/>
            </a:endParaRPr>
          </a:p>
          <a:p>
            <a:r>
              <a:rPr lang="en-GB" dirty="0">
                <a:solidFill>
                  <a:srgbClr val="12263F"/>
                </a:solidFill>
                <a:latin typeface="Arial"/>
                <a:cs typeface="Arial"/>
              </a:rPr>
              <a:t>And, if appropriate, the police: </a:t>
            </a: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endParaRPr lang="en-GB">
              <a:solidFill>
                <a:srgbClr val="12263F"/>
              </a:solidFill>
              <a:latin typeface="Arial" panose="020B0604020202020204" pitchFamily="34" charset="0"/>
              <a:cs typeface="Arial" panose="020B0604020202020204" pitchFamily="34" charset="0"/>
            </a:endParaRPr>
          </a:p>
          <a:p>
            <a:r>
              <a:rPr lang="en-GB" dirty="0">
                <a:solidFill>
                  <a:srgbClr val="12263F"/>
                </a:solidFill>
                <a:latin typeface="Arial"/>
                <a:cs typeface="Arial"/>
              </a:rPr>
              <a:t>084584580000 or 999</a:t>
            </a:r>
          </a:p>
        </p:txBody>
      </p:sp>
      <p:pic>
        <p:nvPicPr>
          <p:cNvPr id="6" name="Picture 5" descr="Icon&#10;&#10;Description automatically generated">
            <a:extLst>
              <a:ext uri="{FF2B5EF4-FFF2-40B4-BE49-F238E27FC236}">
                <a16:creationId xmlns:a16="http://schemas.microsoft.com/office/drawing/2014/main" id="{E3A0E7E1-3C8E-F04B-B9A2-FE7A98B1B0CB}"/>
              </a:ext>
            </a:extLst>
          </p:cNvPr>
          <p:cNvPicPr>
            <a:picLocks noChangeAspect="1"/>
          </p:cNvPicPr>
          <p:nvPr/>
        </p:nvPicPr>
        <p:blipFill>
          <a:blip r:embed="rId4"/>
          <a:stretch>
            <a:fillRect/>
          </a:stretch>
        </p:blipFill>
        <p:spPr>
          <a:xfrm>
            <a:off x="7792995" y="3014516"/>
            <a:ext cx="3343318" cy="2935434"/>
          </a:xfrm>
          <a:prstGeom prst="rect">
            <a:avLst/>
          </a:prstGeom>
        </p:spPr>
      </p:pic>
    </p:spTree>
    <p:extLst>
      <p:ext uri="{BB962C8B-B14F-4D97-AF65-F5344CB8AC3E}">
        <p14:creationId xmlns:p14="http://schemas.microsoft.com/office/powerpoint/2010/main" val="407139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245115-65DC-CC4F-86DA-3D17B86A263E}"/>
              </a:ext>
            </a:extLst>
          </p:cNvPr>
          <p:cNvPicPr>
            <a:picLocks noChangeAspect="1"/>
          </p:cNvPicPr>
          <p:nvPr/>
        </p:nvPicPr>
        <p:blipFill>
          <a:blip r:embed="rId3"/>
          <a:stretch>
            <a:fillRect/>
          </a:stretch>
        </p:blipFill>
        <p:spPr>
          <a:xfrm rot="12335160">
            <a:off x="7203228" y="170330"/>
            <a:ext cx="6146308" cy="7912910"/>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6800934" cy="738664"/>
          </a:xfrm>
          <a:prstGeom prst="rect">
            <a:avLst/>
          </a:prstGeom>
        </p:spPr>
        <p:txBody>
          <a:bodyPr wrap="square" lIns="0" tIns="0" rIns="0" bIns="0">
            <a:spAutoFit/>
          </a:bodyPr>
          <a:lstStyle/>
          <a:p>
            <a:pPr>
              <a:defRPr/>
            </a:pPr>
            <a:r>
              <a:rPr lang="en-GB" sz="2400" b="1" spc="50">
                <a:solidFill>
                  <a:srgbClr val="12263F"/>
                </a:solidFill>
                <a:latin typeface="Arial"/>
                <a:cs typeface="Arial"/>
              </a:rPr>
              <a:t>How to report concerns you have about staff</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46714"/>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481EFFA-F422-774B-B660-0AADDFA45AED}"/>
              </a:ext>
            </a:extLst>
          </p:cNvPr>
          <p:cNvSpPr/>
          <p:nvPr/>
        </p:nvSpPr>
        <p:spPr>
          <a:xfrm>
            <a:off x="1055688" y="2069326"/>
            <a:ext cx="6037090" cy="1514517"/>
          </a:xfrm>
          <a:prstGeom prst="rect">
            <a:avLst/>
          </a:prstGeom>
        </p:spPr>
        <p:txBody>
          <a:bodyPr wrap="square" lIns="0" tIns="0" rIns="0" bIns="0" anchor="t">
            <a:spAutoFit/>
          </a:bodyPr>
          <a:lstStyle/>
          <a:p>
            <a:pPr>
              <a:lnSpc>
                <a:spcPts val="2400"/>
              </a:lnSpc>
              <a:spcBef>
                <a:spcPct val="0"/>
              </a:spcBef>
              <a:spcAft>
                <a:spcPts val="1200"/>
              </a:spcAft>
              <a:buSzPct val="115000"/>
            </a:pPr>
            <a:r>
              <a:rPr lang="en-GB" altLang="en-US" dirty="0">
                <a:solidFill>
                  <a:srgbClr val="12263F"/>
                </a:solidFill>
                <a:latin typeface="Arial"/>
                <a:cs typeface="Arial"/>
              </a:rPr>
              <a:t>If you have concerns about:</a:t>
            </a:r>
          </a:p>
          <a:p>
            <a:pPr marL="285750" indent="-285750">
              <a:lnSpc>
                <a:spcPts val="2400"/>
              </a:lnSpc>
              <a:spcBef>
                <a:spcPct val="0"/>
              </a:spcBef>
              <a:spcAft>
                <a:spcPts val="1200"/>
              </a:spcAft>
              <a:buSzPct val="115000"/>
              <a:buFont typeface="Arial" panose="020B0604020202020204" pitchFamily="34" charset="0"/>
              <a:buChar char="•"/>
            </a:pPr>
            <a:r>
              <a:rPr lang="en-GB" altLang="en-US" dirty="0">
                <a:solidFill>
                  <a:srgbClr val="12263F"/>
                </a:solidFill>
                <a:latin typeface="Arial"/>
                <a:cs typeface="Arial"/>
              </a:rPr>
              <a:t>A member of staff or volunteer, speak to the headteacher</a:t>
            </a:r>
          </a:p>
          <a:p>
            <a:pPr marL="285750" indent="-285750">
              <a:lnSpc>
                <a:spcPts val="2400"/>
              </a:lnSpc>
              <a:spcBef>
                <a:spcPct val="0"/>
              </a:spcBef>
              <a:spcAft>
                <a:spcPts val="1200"/>
              </a:spcAft>
              <a:buSzPct val="115000"/>
              <a:buFont typeface="Arial" panose="020B0604020202020204" pitchFamily="34" charset="0"/>
              <a:buChar char="•"/>
            </a:pPr>
            <a:r>
              <a:rPr lang="en-GB" altLang="en-US" dirty="0">
                <a:solidFill>
                  <a:srgbClr val="12263F"/>
                </a:solidFill>
                <a:latin typeface="Arial"/>
                <a:cs typeface="Arial"/>
              </a:rPr>
              <a:t>The headteacher, speak to the chair of governors</a:t>
            </a:r>
            <a:r>
              <a:rPr lang="en-GB" altLang="en-US" dirty="0">
                <a:latin typeface="Arial" panose="020B0604020202020204" pitchFamily="34" charset="0"/>
                <a:cs typeface="Arial" panose="020B0604020202020204" pitchFamily="34" charset="0"/>
              </a:rPr>
              <a:t/>
            </a:r>
            <a:br>
              <a:rPr lang="en-GB" altLang="en-US" dirty="0">
                <a:latin typeface="Arial" panose="020B0604020202020204" pitchFamily="34" charset="0"/>
                <a:cs typeface="Arial" panose="020B0604020202020204" pitchFamily="34" charset="0"/>
              </a:rPr>
            </a:br>
            <a:r>
              <a:rPr lang="en-GB" altLang="en-US" dirty="0">
                <a:solidFill>
                  <a:srgbClr val="12263F"/>
                </a:solidFill>
                <a:latin typeface="Arial"/>
                <a:cs typeface="Arial"/>
              </a:rPr>
              <a:t>Mr R Harrison</a:t>
            </a:r>
            <a:endParaRPr lang="en-GB" altLang="en-US" dirty="0">
              <a:solidFill>
                <a:srgbClr val="12263F"/>
              </a:solidFill>
              <a:latin typeface="Arial" panose="020B0604020202020204" pitchFamily="34" charset="0"/>
              <a:cs typeface="Arial" panose="020B0604020202020204" pitchFamily="34" charset="0"/>
            </a:endParaRPr>
          </a:p>
        </p:txBody>
      </p:sp>
      <p:pic>
        <p:nvPicPr>
          <p:cNvPr id="3" name="Picture 2" descr="A picture containing person, person, sitting, indoor&#10;&#10;Description automatically generated">
            <a:extLst>
              <a:ext uri="{FF2B5EF4-FFF2-40B4-BE49-F238E27FC236}">
                <a16:creationId xmlns:a16="http://schemas.microsoft.com/office/drawing/2014/main" id="{D74D871B-038C-8941-A101-1819D9BDF3B9}"/>
              </a:ext>
            </a:extLst>
          </p:cNvPr>
          <p:cNvPicPr>
            <a:picLocks noChangeAspect="1"/>
          </p:cNvPicPr>
          <p:nvPr/>
        </p:nvPicPr>
        <p:blipFill>
          <a:blip r:embed="rId4"/>
          <a:stretch>
            <a:fillRect/>
          </a:stretch>
        </p:blipFill>
        <p:spPr>
          <a:xfrm>
            <a:off x="7273376" y="2069326"/>
            <a:ext cx="3862935" cy="3198511"/>
          </a:xfrm>
          <a:prstGeom prst="rect">
            <a:avLst/>
          </a:prstGeom>
        </p:spPr>
      </p:pic>
    </p:spTree>
    <p:extLst>
      <p:ext uri="{BB962C8B-B14F-4D97-AF65-F5344CB8AC3E}">
        <p14:creationId xmlns:p14="http://schemas.microsoft.com/office/powerpoint/2010/main" val="4264398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245115-65DC-CC4F-86DA-3D17B86A263E}"/>
              </a:ext>
            </a:extLst>
          </p:cNvPr>
          <p:cNvPicPr>
            <a:picLocks noChangeAspect="1"/>
          </p:cNvPicPr>
          <p:nvPr/>
        </p:nvPicPr>
        <p:blipFill>
          <a:blip r:embed="rId3"/>
          <a:stretch>
            <a:fillRect/>
          </a:stretch>
        </p:blipFill>
        <p:spPr>
          <a:xfrm rot="12335160">
            <a:off x="7203228" y="170330"/>
            <a:ext cx="6146308" cy="7912910"/>
          </a:xfrm>
          <a:prstGeom prst="rect">
            <a:avLst/>
          </a:prstGeom>
        </p:spPr>
      </p:pic>
      <p:sp>
        <p:nvSpPr>
          <p:cNvPr id="10" name="Rectangle 9">
            <a:extLst>
              <a:ext uri="{FF2B5EF4-FFF2-40B4-BE49-F238E27FC236}">
                <a16:creationId xmlns:a16="http://schemas.microsoft.com/office/drawing/2014/main" id="{5D29D596-E907-BE4D-AD2C-C3C82561D0BE}"/>
              </a:ext>
            </a:extLst>
          </p:cNvPr>
          <p:cNvSpPr/>
          <p:nvPr/>
        </p:nvSpPr>
        <p:spPr>
          <a:xfrm>
            <a:off x="1055687" y="908050"/>
            <a:ext cx="6800934" cy="1107996"/>
          </a:xfrm>
          <a:prstGeom prst="rect">
            <a:avLst/>
          </a:prstGeom>
        </p:spPr>
        <p:txBody>
          <a:bodyPr wrap="square" lIns="0" tIns="0" rIns="0" bIns="0">
            <a:spAutoFit/>
          </a:bodyPr>
          <a:lstStyle/>
          <a:p>
            <a:pPr>
              <a:defRPr/>
            </a:pPr>
            <a:r>
              <a:rPr lang="en-GB" sz="2400" b="1" spc="50">
                <a:solidFill>
                  <a:srgbClr val="12263F"/>
                </a:solidFill>
                <a:latin typeface="Arial"/>
                <a:cs typeface="Arial"/>
              </a:rPr>
              <a:t>How to report concerns about </a:t>
            </a:r>
            <a:br>
              <a:rPr lang="en-GB" sz="2400" b="1" spc="50">
                <a:solidFill>
                  <a:srgbClr val="12263F"/>
                </a:solidFill>
                <a:latin typeface="Arial"/>
                <a:cs typeface="Arial"/>
              </a:rPr>
            </a:br>
            <a:r>
              <a:rPr lang="en-GB" sz="2400" b="1" spc="50">
                <a:solidFill>
                  <a:srgbClr val="12263F"/>
                </a:solidFill>
                <a:latin typeface="Arial"/>
                <a:cs typeface="Arial"/>
              </a:rPr>
              <a:t>our safeguarding practice</a:t>
            </a:r>
          </a:p>
          <a:p>
            <a:pPr>
              <a:defRPr/>
            </a:pPr>
            <a:endParaRPr lang="en-GB" sz="2400" b="1" spc="50">
              <a:solidFill>
                <a:srgbClr val="12263F"/>
              </a:solidFill>
              <a:latin typeface="Arial"/>
              <a:cs typeface="Arial"/>
            </a:endParaRPr>
          </a:p>
        </p:txBody>
      </p:sp>
      <p:cxnSp>
        <p:nvCxnSpPr>
          <p:cNvPr id="11" name="Straight Connector 10">
            <a:extLst>
              <a:ext uri="{FF2B5EF4-FFF2-40B4-BE49-F238E27FC236}">
                <a16:creationId xmlns:a16="http://schemas.microsoft.com/office/drawing/2014/main" id="{3FACAA13-118A-B846-AE57-62B635199FC1}"/>
              </a:ext>
            </a:extLst>
          </p:cNvPr>
          <p:cNvCxnSpPr/>
          <p:nvPr/>
        </p:nvCxnSpPr>
        <p:spPr>
          <a:xfrm>
            <a:off x="1055688" y="2035856"/>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481EFFA-F422-774B-B660-0AADDFA45AED}"/>
              </a:ext>
            </a:extLst>
          </p:cNvPr>
          <p:cNvSpPr/>
          <p:nvPr/>
        </p:nvSpPr>
        <p:spPr>
          <a:xfrm>
            <a:off x="1055688" y="2518427"/>
            <a:ext cx="4998574" cy="2923877"/>
          </a:xfrm>
          <a:prstGeom prst="rect">
            <a:avLst/>
          </a:prstGeom>
        </p:spPr>
        <p:txBody>
          <a:bodyPr wrap="square" lIns="0" tIns="0" rIns="0" bIns="0" anchor="t">
            <a:spAutoFit/>
          </a:bodyPr>
          <a:lstStyle/>
          <a:p>
            <a:pPr>
              <a:lnSpc>
                <a:spcPts val="2400"/>
              </a:lnSpc>
              <a:spcBef>
                <a:spcPct val="0"/>
              </a:spcBef>
              <a:spcAft>
                <a:spcPts val="1200"/>
              </a:spcAft>
              <a:buSzPct val="115000"/>
            </a:pPr>
            <a:r>
              <a:rPr lang="en-GB" altLang="en-US" dirty="0">
                <a:solidFill>
                  <a:srgbClr val="12263F"/>
                </a:solidFill>
                <a:latin typeface="Arial"/>
                <a:cs typeface="Arial"/>
              </a:rPr>
              <a:t>Speak to DSL face to face/via email. Escalate your concern to Mr McGlinchey or the Chair of Governors – follow the Whistleblowing policy if you’re not satisfied.</a:t>
            </a:r>
          </a:p>
          <a:p>
            <a:pPr>
              <a:lnSpc>
                <a:spcPts val="2400"/>
              </a:lnSpc>
              <a:spcBef>
                <a:spcPct val="0"/>
              </a:spcBef>
              <a:spcAft>
                <a:spcPts val="1200"/>
              </a:spcAft>
              <a:buSzPct val="115000"/>
            </a:pPr>
            <a:r>
              <a:rPr lang="en-GB" altLang="en-US" dirty="0">
                <a:solidFill>
                  <a:srgbClr val="12263F"/>
                </a:solidFill>
                <a:latin typeface="Arial"/>
                <a:cs typeface="Arial"/>
              </a:rPr>
              <a:t>Otherwise, use the NSPCC helpline on:</a:t>
            </a:r>
          </a:p>
          <a:p>
            <a:pPr marL="285750" indent="-285750">
              <a:lnSpc>
                <a:spcPts val="2400"/>
              </a:lnSpc>
              <a:spcBef>
                <a:spcPct val="0"/>
              </a:spcBef>
              <a:spcAft>
                <a:spcPts val="1200"/>
              </a:spcAft>
              <a:buSzPct val="115000"/>
              <a:buFont typeface="Arial" panose="020B0604020202020204" pitchFamily="34" charset="0"/>
              <a:buChar char="•"/>
            </a:pPr>
            <a:r>
              <a:rPr lang="en-GB" altLang="en-US" dirty="0">
                <a:solidFill>
                  <a:srgbClr val="12263F"/>
                </a:solidFill>
                <a:latin typeface="Arial"/>
                <a:cs typeface="Arial"/>
              </a:rPr>
              <a:t>0800 028 0285 (8am to 8pm, Monday to Friday)</a:t>
            </a:r>
          </a:p>
          <a:p>
            <a:pPr marL="285750" indent="-285750">
              <a:lnSpc>
                <a:spcPts val="2400"/>
              </a:lnSpc>
              <a:spcBef>
                <a:spcPct val="0"/>
              </a:spcBef>
              <a:spcAft>
                <a:spcPts val="1200"/>
              </a:spcAft>
              <a:buSzPct val="115000"/>
              <a:buFont typeface="Arial" panose="020B0604020202020204" pitchFamily="34" charset="0"/>
              <a:buChar char="•"/>
            </a:pPr>
            <a:r>
              <a:rPr lang="en-GB" altLang="en-US" dirty="0">
                <a:solidFill>
                  <a:srgbClr val="12263F"/>
                </a:solidFill>
                <a:latin typeface="Arial"/>
                <a:cs typeface="Arial"/>
                <a:hlinkClick r:id="rId4"/>
              </a:rPr>
              <a:t>help@nspcc.org.uk</a:t>
            </a:r>
            <a:r>
              <a:rPr lang="en-GB" altLang="en-US" dirty="0">
                <a:solidFill>
                  <a:srgbClr val="12263F"/>
                </a:solidFill>
                <a:latin typeface="Arial"/>
                <a:cs typeface="Arial"/>
              </a:rPr>
              <a:t> </a:t>
            </a:r>
            <a:endParaRPr lang="en-GB" altLang="en-US" dirty="0">
              <a:solidFill>
                <a:srgbClr val="12263F"/>
              </a:solidFill>
              <a:latin typeface="Arial" panose="020B0604020202020204" pitchFamily="34" charset="0"/>
              <a:cs typeface="Arial" panose="020B0604020202020204" pitchFamily="34" charset="0"/>
            </a:endParaRPr>
          </a:p>
        </p:txBody>
      </p:sp>
      <p:pic>
        <p:nvPicPr>
          <p:cNvPr id="13" name="Picture 12" descr="Two people talking&#10;&#10;Description automatically generated with medium confidence">
            <a:extLst>
              <a:ext uri="{FF2B5EF4-FFF2-40B4-BE49-F238E27FC236}">
                <a16:creationId xmlns:a16="http://schemas.microsoft.com/office/drawing/2014/main" id="{D085D413-627F-4D44-A919-C361C57DA2A1}"/>
              </a:ext>
            </a:extLst>
          </p:cNvPr>
          <p:cNvPicPr>
            <a:picLocks noChangeAspect="1"/>
          </p:cNvPicPr>
          <p:nvPr/>
        </p:nvPicPr>
        <p:blipFill>
          <a:blip r:embed="rId5"/>
          <a:stretch>
            <a:fillRect/>
          </a:stretch>
        </p:blipFill>
        <p:spPr>
          <a:xfrm>
            <a:off x="6400800" y="1462048"/>
            <a:ext cx="4735511" cy="3883119"/>
          </a:xfrm>
          <a:prstGeom prst="rect">
            <a:avLst/>
          </a:prstGeom>
        </p:spPr>
      </p:pic>
    </p:spTree>
    <p:extLst>
      <p:ext uri="{BB962C8B-B14F-4D97-AF65-F5344CB8AC3E}">
        <p14:creationId xmlns:p14="http://schemas.microsoft.com/office/powerpoint/2010/main" val="3228009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CC426-8FFA-ED41-A263-C89EA67935D0}"/>
              </a:ext>
            </a:extLst>
          </p:cNvPr>
          <p:cNvPicPr>
            <a:picLocks noChangeAspect="1"/>
          </p:cNvPicPr>
          <p:nvPr/>
        </p:nvPicPr>
        <p:blipFill>
          <a:blip r:embed="rId3"/>
          <a:stretch>
            <a:fillRect/>
          </a:stretch>
        </p:blipFill>
        <p:spPr>
          <a:xfrm>
            <a:off x="5393803" y="-208850"/>
            <a:ext cx="7018115" cy="7713305"/>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8287605" cy="738664"/>
          </a:xfrm>
          <a:prstGeom prst="rect">
            <a:avLst/>
          </a:prstGeom>
        </p:spPr>
        <p:txBody>
          <a:bodyPr wrap="square" lIns="0" tIns="0" rIns="0" bIns="0">
            <a:spAutoFit/>
          </a:bodyPr>
          <a:lstStyle/>
          <a:p>
            <a:pPr>
              <a:defRPr/>
            </a:pPr>
            <a:r>
              <a:rPr lang="en-GB" sz="2400" b="1" spc="50">
                <a:solidFill>
                  <a:srgbClr val="12263F"/>
                </a:solidFill>
                <a:latin typeface="Arial"/>
                <a:cs typeface="Arial"/>
              </a:rPr>
              <a:t>Key points about how to act in a child’s best interests</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57347"/>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481EFFA-F422-774B-B660-0AADDFA45AED}"/>
              </a:ext>
            </a:extLst>
          </p:cNvPr>
          <p:cNvSpPr/>
          <p:nvPr/>
        </p:nvSpPr>
        <p:spPr>
          <a:xfrm>
            <a:off x="1055688" y="2162193"/>
            <a:ext cx="6155935" cy="3231654"/>
          </a:xfrm>
          <a:prstGeom prst="rect">
            <a:avLst/>
          </a:prstGeom>
        </p:spPr>
        <p:txBody>
          <a:bodyPr wrap="square" lIns="0" tIns="0" rIns="0" bIns="0">
            <a:spAutoFit/>
          </a:bodyPr>
          <a:lstStyle/>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Take a child seriously if they make a disclosure</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Be alert to indirect disclosures</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Don’t promise confidentiality. Let the child know what you’re going to do next</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Always report any concern you have, no matter how small</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Always make a report as soon as possible</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If you think a child is in immediate danger, make a referral yourself, or call the police</a:t>
            </a:r>
          </a:p>
        </p:txBody>
      </p:sp>
      <p:pic>
        <p:nvPicPr>
          <p:cNvPr id="7" name="Picture 6" descr="Icon&#10;&#10;Description automatically generated">
            <a:extLst>
              <a:ext uri="{FF2B5EF4-FFF2-40B4-BE49-F238E27FC236}">
                <a16:creationId xmlns:a16="http://schemas.microsoft.com/office/drawing/2014/main" id="{2109C73A-4F01-D444-BAFB-54AC9EED3893}"/>
              </a:ext>
            </a:extLst>
          </p:cNvPr>
          <p:cNvPicPr>
            <a:picLocks noChangeAspect="1"/>
          </p:cNvPicPr>
          <p:nvPr/>
        </p:nvPicPr>
        <p:blipFill>
          <a:blip r:embed="rId4"/>
          <a:stretch>
            <a:fillRect/>
          </a:stretch>
        </p:blipFill>
        <p:spPr>
          <a:xfrm>
            <a:off x="8487230" y="3051544"/>
            <a:ext cx="2649081" cy="2898406"/>
          </a:xfrm>
          <a:prstGeom prst="rect">
            <a:avLst/>
          </a:prstGeom>
        </p:spPr>
      </p:pic>
    </p:spTree>
    <p:extLst>
      <p:ext uri="{BB962C8B-B14F-4D97-AF65-F5344CB8AC3E}">
        <p14:creationId xmlns:p14="http://schemas.microsoft.com/office/powerpoint/2010/main" val="377603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4CC426-8FFA-ED41-A263-C89EA67935D0}"/>
              </a:ext>
            </a:extLst>
          </p:cNvPr>
          <p:cNvPicPr>
            <a:picLocks noChangeAspect="1"/>
          </p:cNvPicPr>
          <p:nvPr/>
        </p:nvPicPr>
        <p:blipFill>
          <a:blip r:embed="rId3"/>
          <a:stretch>
            <a:fillRect/>
          </a:stretch>
        </p:blipFill>
        <p:spPr>
          <a:xfrm>
            <a:off x="5393803" y="-208850"/>
            <a:ext cx="7018115" cy="7713305"/>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8193821" cy="1107996"/>
          </a:xfrm>
          <a:prstGeom prst="rect">
            <a:avLst/>
          </a:prstGeom>
        </p:spPr>
        <p:txBody>
          <a:bodyPr wrap="square" lIns="0" tIns="0" rIns="0" bIns="0">
            <a:spAutoFit/>
          </a:bodyPr>
          <a:lstStyle/>
          <a:p>
            <a:pPr>
              <a:defRPr/>
            </a:pPr>
            <a:r>
              <a:rPr lang="en-GB" sz="2400" b="1" spc="50">
                <a:solidFill>
                  <a:srgbClr val="12263F"/>
                </a:solidFill>
                <a:latin typeface="Arial"/>
                <a:cs typeface="Arial"/>
              </a:rPr>
              <a:t>Key takeaways about our responsibilities under Keeping Children Safe in Education part 1</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2037312"/>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481EFFA-F422-774B-B660-0AADDFA45AED}"/>
              </a:ext>
            </a:extLst>
          </p:cNvPr>
          <p:cNvSpPr/>
          <p:nvPr/>
        </p:nvSpPr>
        <p:spPr>
          <a:xfrm>
            <a:off x="1055688" y="2449271"/>
            <a:ext cx="5398275" cy="2308324"/>
          </a:xfrm>
          <a:prstGeom prst="rect">
            <a:avLst/>
          </a:prstGeom>
        </p:spPr>
        <p:txBody>
          <a:bodyPr wrap="square" lIns="0" tIns="0" rIns="0" bIns="0">
            <a:spAutoFit/>
          </a:bodyPr>
          <a:lstStyle/>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Always assume ‘it could happen here’</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Always act in the child’s best interests</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Be on the lookout for signs of abuse, and in particular for changes in a child</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If you see something, say something – always report any concerns and keep written records</a:t>
            </a:r>
          </a:p>
        </p:txBody>
      </p:sp>
      <p:pic>
        <p:nvPicPr>
          <p:cNvPr id="6" name="Picture 5">
            <a:extLst>
              <a:ext uri="{FF2B5EF4-FFF2-40B4-BE49-F238E27FC236}">
                <a16:creationId xmlns:a16="http://schemas.microsoft.com/office/drawing/2014/main" id="{C814F4E9-8B1D-FF44-B6FA-C45AB3A4C53B}"/>
              </a:ext>
            </a:extLst>
          </p:cNvPr>
          <p:cNvPicPr>
            <a:picLocks noChangeAspect="1"/>
          </p:cNvPicPr>
          <p:nvPr/>
        </p:nvPicPr>
        <p:blipFill>
          <a:blip r:embed="rId4">
            <a:alphaModFix amt="10000"/>
          </a:blip>
          <a:stretch>
            <a:fillRect/>
          </a:stretch>
        </p:blipFill>
        <p:spPr>
          <a:xfrm rot="13626672">
            <a:off x="7694864" y="2924131"/>
            <a:ext cx="4233812" cy="3370871"/>
          </a:xfrm>
          <a:prstGeom prst="rect">
            <a:avLst/>
          </a:prstGeom>
        </p:spPr>
      </p:pic>
      <p:pic>
        <p:nvPicPr>
          <p:cNvPr id="9" name="Picture 8" descr="Icon&#10;&#10;Description automatically generated">
            <a:extLst>
              <a:ext uri="{FF2B5EF4-FFF2-40B4-BE49-F238E27FC236}">
                <a16:creationId xmlns:a16="http://schemas.microsoft.com/office/drawing/2014/main" id="{A7850DC9-88BD-EC44-A3E9-FD126233F585}"/>
              </a:ext>
            </a:extLst>
          </p:cNvPr>
          <p:cNvPicPr>
            <a:picLocks noChangeAspect="1"/>
          </p:cNvPicPr>
          <p:nvPr/>
        </p:nvPicPr>
        <p:blipFill>
          <a:blip r:embed="rId5"/>
          <a:stretch>
            <a:fillRect/>
          </a:stretch>
        </p:blipFill>
        <p:spPr>
          <a:xfrm>
            <a:off x="8487230" y="3051544"/>
            <a:ext cx="2649081" cy="2898406"/>
          </a:xfrm>
          <a:prstGeom prst="rect">
            <a:avLst/>
          </a:prstGeom>
        </p:spPr>
      </p:pic>
    </p:spTree>
    <p:extLst>
      <p:ext uri="{BB962C8B-B14F-4D97-AF65-F5344CB8AC3E}">
        <p14:creationId xmlns:p14="http://schemas.microsoft.com/office/powerpoint/2010/main" val="1582575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33CFA-9276-674C-BAA8-D4B605E6A7AC}"/>
              </a:ext>
            </a:extLst>
          </p:cNvPr>
          <p:cNvPicPr>
            <a:picLocks noChangeAspect="1"/>
          </p:cNvPicPr>
          <p:nvPr/>
        </p:nvPicPr>
        <p:blipFill>
          <a:blip r:embed="rId3"/>
          <a:stretch>
            <a:fillRect/>
          </a:stretch>
        </p:blipFill>
        <p:spPr>
          <a:xfrm rot="865918">
            <a:off x="5600257" y="-310897"/>
            <a:ext cx="6385814" cy="8134795"/>
          </a:xfrm>
          <a:prstGeom prst="rect">
            <a:avLst/>
          </a:prstGeom>
        </p:spPr>
      </p:pic>
      <p:pic>
        <p:nvPicPr>
          <p:cNvPr id="6" name="Picture 5">
            <a:extLst>
              <a:ext uri="{FF2B5EF4-FFF2-40B4-BE49-F238E27FC236}">
                <a16:creationId xmlns:a16="http://schemas.microsoft.com/office/drawing/2014/main" id="{C814F4E9-8B1D-FF44-B6FA-C45AB3A4C53B}"/>
              </a:ext>
            </a:extLst>
          </p:cNvPr>
          <p:cNvPicPr>
            <a:picLocks noChangeAspect="1"/>
          </p:cNvPicPr>
          <p:nvPr/>
        </p:nvPicPr>
        <p:blipFill>
          <a:blip r:embed="rId4">
            <a:alphaModFix amt="10000"/>
          </a:blip>
          <a:stretch>
            <a:fillRect/>
          </a:stretch>
        </p:blipFill>
        <p:spPr>
          <a:xfrm rot="1487510">
            <a:off x="7327603" y="2501054"/>
            <a:ext cx="4580350" cy="3646777"/>
          </a:xfrm>
          <a:prstGeom prst="rect">
            <a:avLst/>
          </a:prstGeom>
        </p:spPr>
      </p:pic>
      <p:pic>
        <p:nvPicPr>
          <p:cNvPr id="8" name="Picture 7" descr="Shape, arrow&#10;&#10;Description automatically generated">
            <a:extLst>
              <a:ext uri="{FF2B5EF4-FFF2-40B4-BE49-F238E27FC236}">
                <a16:creationId xmlns:a16="http://schemas.microsoft.com/office/drawing/2014/main" id="{0F7115A8-FFE6-304D-AE16-61EBCCA2BAC1}"/>
              </a:ext>
            </a:extLst>
          </p:cNvPr>
          <p:cNvPicPr>
            <a:picLocks noChangeAspect="1"/>
          </p:cNvPicPr>
          <p:nvPr/>
        </p:nvPicPr>
        <p:blipFill>
          <a:blip r:embed="rId5"/>
          <a:stretch>
            <a:fillRect/>
          </a:stretch>
        </p:blipFill>
        <p:spPr>
          <a:xfrm>
            <a:off x="8145097" y="1493761"/>
            <a:ext cx="274005" cy="436036"/>
          </a:xfrm>
          <a:prstGeom prst="rect">
            <a:avLst/>
          </a:prstGeom>
        </p:spPr>
      </p:pic>
      <p:sp>
        <p:nvSpPr>
          <p:cNvPr id="2" name="TextBox 1"/>
          <p:cNvSpPr txBox="1"/>
          <p:nvPr/>
        </p:nvSpPr>
        <p:spPr>
          <a:xfrm>
            <a:off x="1055688" y="1487762"/>
            <a:ext cx="7038446" cy="442035"/>
          </a:xfrm>
          <a:prstGeom prst="rect">
            <a:avLst/>
          </a:prstGeom>
          <a:solidFill>
            <a:srgbClr val="12263F"/>
          </a:solidFill>
        </p:spPr>
        <p:txBody>
          <a:bodyPr wrap="square" tIns="36000" bIns="36000" rtlCol="0">
            <a:spAutoFit/>
          </a:bodyPr>
          <a:lstStyle/>
          <a:p>
            <a:r>
              <a:rPr lang="en-GB" altLang="en-US" sz="2400" b="1">
                <a:solidFill>
                  <a:schemeClr val="bg1"/>
                </a:solidFill>
                <a:latin typeface="Arial" panose="020B0604020202020204" pitchFamily="34" charset="0"/>
                <a:cs typeface="Arial" panose="020B0604020202020204" pitchFamily="34" charset="0"/>
              </a:rPr>
              <a:t>How safeguarding is at the heart of what we do</a:t>
            </a:r>
          </a:p>
        </p:txBody>
      </p:sp>
      <p:sp>
        <p:nvSpPr>
          <p:cNvPr id="4" name="Rectangle 3"/>
          <p:cNvSpPr/>
          <p:nvPr/>
        </p:nvSpPr>
        <p:spPr>
          <a:xfrm>
            <a:off x="1055687" y="2635501"/>
            <a:ext cx="8918511" cy="442035"/>
          </a:xfrm>
          <a:prstGeom prst="rect">
            <a:avLst/>
          </a:prstGeom>
          <a:noFill/>
        </p:spPr>
        <p:txBody>
          <a:bodyPr wrap="square" tIns="36000" bIns="36000">
            <a:spAutoFit/>
          </a:bodyPr>
          <a:lstStyle/>
          <a:p>
            <a:pPr>
              <a:spcBef>
                <a:spcPct val="0"/>
              </a:spcBef>
              <a:spcAft>
                <a:spcPts val="1200"/>
              </a:spcAft>
              <a:buSzPct val="115000"/>
            </a:pPr>
            <a:r>
              <a:rPr lang="en-GB" altLang="en-US" sz="2400">
                <a:solidFill>
                  <a:srgbClr val="12263F"/>
                </a:solidFill>
                <a:latin typeface="Arial" panose="020B0604020202020204" pitchFamily="34" charset="0"/>
                <a:cs typeface="Arial" panose="020B0604020202020204" pitchFamily="34" charset="0"/>
              </a:rPr>
              <a:t>What the 4 main types of abuse are and how to spot them</a:t>
            </a:r>
          </a:p>
        </p:txBody>
      </p:sp>
      <p:sp>
        <p:nvSpPr>
          <p:cNvPr id="9" name="Rectangle 8"/>
          <p:cNvSpPr/>
          <p:nvPr/>
        </p:nvSpPr>
        <p:spPr>
          <a:xfrm>
            <a:off x="1055687" y="3783240"/>
            <a:ext cx="9857846" cy="442035"/>
          </a:xfrm>
          <a:prstGeom prst="rect">
            <a:avLst/>
          </a:prstGeom>
        </p:spPr>
        <p:txBody>
          <a:bodyPr wrap="square" tIns="36000" bIns="36000">
            <a:spAutoFit/>
          </a:bodyPr>
          <a:lstStyle/>
          <a:p>
            <a:pPr>
              <a:spcBef>
                <a:spcPct val="0"/>
              </a:spcBef>
              <a:spcAft>
                <a:spcPts val="1200"/>
              </a:spcAft>
              <a:buSzPct val="115000"/>
            </a:pPr>
            <a:r>
              <a:rPr lang="en-GB" altLang="en-US" sz="2400">
                <a:solidFill>
                  <a:srgbClr val="12263F"/>
                </a:solidFill>
                <a:latin typeface="Arial" panose="020B0604020202020204" pitchFamily="34" charset="0"/>
                <a:cs typeface="Arial" panose="020B0604020202020204" pitchFamily="34" charset="0"/>
              </a:rPr>
              <a:t>Specific safeguarding issues to be aware of and how to spot them</a:t>
            </a:r>
          </a:p>
        </p:txBody>
      </p:sp>
      <p:sp>
        <p:nvSpPr>
          <p:cNvPr id="10" name="Rectangle 9"/>
          <p:cNvSpPr/>
          <p:nvPr/>
        </p:nvSpPr>
        <p:spPr>
          <a:xfrm>
            <a:off x="1055687" y="4930979"/>
            <a:ext cx="6601816" cy="442035"/>
          </a:xfrm>
          <a:prstGeom prst="rect">
            <a:avLst/>
          </a:prstGeom>
        </p:spPr>
        <p:txBody>
          <a:bodyPr wrap="square" tIns="36000" bIns="36000">
            <a:spAutoFit/>
          </a:bodyPr>
          <a:lstStyle/>
          <a:p>
            <a:pPr>
              <a:spcBef>
                <a:spcPct val="0"/>
              </a:spcBef>
              <a:spcAft>
                <a:spcPts val="1200"/>
              </a:spcAft>
              <a:buSzPct val="115000"/>
            </a:pPr>
            <a:r>
              <a:rPr lang="en-GB" altLang="en-US" sz="2400">
                <a:solidFill>
                  <a:srgbClr val="12263F"/>
                </a:solidFill>
                <a:latin typeface="Arial" panose="020B0604020202020204" pitchFamily="34" charset="0"/>
                <a:cs typeface="Arial" panose="020B0604020202020204" pitchFamily="34" charset="0"/>
              </a:rPr>
              <a:t>How you can act in a child’s best interests</a:t>
            </a:r>
          </a:p>
        </p:txBody>
      </p:sp>
    </p:spTree>
    <p:extLst>
      <p:ext uri="{BB962C8B-B14F-4D97-AF65-F5344CB8AC3E}">
        <p14:creationId xmlns:p14="http://schemas.microsoft.com/office/powerpoint/2010/main" val="817738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CC426-8FFA-ED41-A263-C89EA67935D0}"/>
              </a:ext>
            </a:extLst>
          </p:cNvPr>
          <p:cNvPicPr>
            <a:picLocks noChangeAspect="1"/>
          </p:cNvPicPr>
          <p:nvPr/>
        </p:nvPicPr>
        <p:blipFill>
          <a:blip r:embed="rId3"/>
          <a:stretch>
            <a:fillRect/>
          </a:stretch>
        </p:blipFill>
        <p:spPr>
          <a:xfrm>
            <a:off x="5291667" y="-321102"/>
            <a:ext cx="7120251" cy="7825558"/>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8" y="908050"/>
            <a:ext cx="5040312" cy="1107996"/>
          </a:xfrm>
          <a:prstGeom prst="rect">
            <a:avLst/>
          </a:prstGeom>
        </p:spPr>
        <p:txBody>
          <a:bodyPr wrap="square" lIns="0" tIns="0" rIns="0" bIns="0">
            <a:spAutoFit/>
          </a:bodyPr>
          <a:lstStyle/>
          <a:p>
            <a:pPr>
              <a:defRPr/>
            </a:pPr>
            <a:r>
              <a:rPr lang="en-GB" sz="2400" b="1" spc="50">
                <a:solidFill>
                  <a:srgbClr val="12263F"/>
                </a:solidFill>
                <a:latin typeface="Arial"/>
                <a:cs typeface="Arial"/>
              </a:rPr>
              <a:t>The 4 elements of safeguarding – What does this mean?</a:t>
            </a:r>
          </a:p>
          <a:p>
            <a:pPr>
              <a:defRPr/>
            </a:pPr>
            <a:endParaRPr lang="en-GB" sz="2400" b="1" spc="50">
              <a:solidFill>
                <a:srgbClr val="12263F"/>
              </a:solidFill>
              <a:latin typeface="Arial"/>
              <a:cs typeface="Arial"/>
            </a:endParaRPr>
          </a:p>
        </p:txBody>
      </p:sp>
      <p:sp>
        <p:nvSpPr>
          <p:cNvPr id="5" name="Rectangle 4">
            <a:extLst>
              <a:ext uri="{FF2B5EF4-FFF2-40B4-BE49-F238E27FC236}">
                <a16:creationId xmlns:a16="http://schemas.microsoft.com/office/drawing/2014/main" id="{0481EFFA-F422-774B-B660-0AADDFA45AED}"/>
              </a:ext>
            </a:extLst>
          </p:cNvPr>
          <p:cNvSpPr/>
          <p:nvPr/>
        </p:nvSpPr>
        <p:spPr>
          <a:xfrm>
            <a:off x="1055688" y="2100667"/>
            <a:ext cx="4650845" cy="2899512"/>
          </a:xfrm>
          <a:prstGeom prst="rect">
            <a:avLst/>
          </a:prstGeom>
        </p:spPr>
        <p:txBody>
          <a:bodyPr wrap="square" lIns="0" tIns="0" rIns="0" bIns="0">
            <a:spAutoFit/>
          </a:bodyPr>
          <a:lstStyle/>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Protecting children from maltreatment</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Preventing impairment of children’s mental and physical health or development</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Making sure children grow up in circumstances consistent with the provision of safe and effective care</a:t>
            </a:r>
          </a:p>
          <a:p>
            <a:pPr marL="285750" indent="-285750">
              <a:lnSpc>
                <a:spcPts val="2400"/>
              </a:lnSpc>
              <a:spcBef>
                <a:spcPct val="0"/>
              </a:spcBef>
              <a:spcAft>
                <a:spcPts val="1200"/>
              </a:spcAft>
              <a:buSzPct val="115000"/>
              <a:buFont typeface="Arial" panose="020B0604020202020204" pitchFamily="34" charset="0"/>
              <a:buChar char="•"/>
            </a:pPr>
            <a:r>
              <a:rPr lang="en-GB" altLang="en-US">
                <a:solidFill>
                  <a:srgbClr val="12263F"/>
                </a:solidFill>
                <a:latin typeface="Arial" panose="020B0604020202020204" pitchFamily="34" charset="0"/>
                <a:cs typeface="Arial" panose="020B0604020202020204" pitchFamily="34" charset="0"/>
              </a:rPr>
              <a:t>Taking action to enable all children to have the best outcomes</a:t>
            </a: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50480"/>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crowd&#10;&#10;Description automatically generated">
            <a:extLst>
              <a:ext uri="{FF2B5EF4-FFF2-40B4-BE49-F238E27FC236}">
                <a16:creationId xmlns:a16="http://schemas.microsoft.com/office/drawing/2014/main" id="{B96D441B-3053-9C4B-ADB4-C202FD18BC2D}"/>
              </a:ext>
            </a:extLst>
          </p:cNvPr>
          <p:cNvPicPr>
            <a:picLocks noChangeAspect="1"/>
          </p:cNvPicPr>
          <p:nvPr/>
        </p:nvPicPr>
        <p:blipFill>
          <a:blip r:embed="rId4"/>
          <a:stretch>
            <a:fillRect/>
          </a:stretch>
        </p:blipFill>
        <p:spPr>
          <a:xfrm>
            <a:off x="6464040" y="1401233"/>
            <a:ext cx="4672273" cy="4055533"/>
          </a:xfrm>
          <a:prstGeom prst="rect">
            <a:avLst/>
          </a:prstGeom>
        </p:spPr>
      </p:pic>
    </p:spTree>
    <p:extLst>
      <p:ext uri="{BB962C8B-B14F-4D97-AF65-F5344CB8AC3E}">
        <p14:creationId xmlns:p14="http://schemas.microsoft.com/office/powerpoint/2010/main" val="306711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5D29D596-E907-BE4D-AD2C-C3C82561D0BE}"/>
              </a:ext>
            </a:extLst>
          </p:cNvPr>
          <p:cNvSpPr/>
          <p:nvPr/>
        </p:nvSpPr>
        <p:spPr>
          <a:xfrm>
            <a:off x="906832" y="400627"/>
            <a:ext cx="8222783" cy="1107996"/>
          </a:xfrm>
          <a:prstGeom prst="rect">
            <a:avLst/>
          </a:prstGeom>
        </p:spPr>
        <p:txBody>
          <a:bodyPr wrap="square" lIns="0" tIns="0" rIns="0" bIns="0" anchor="t">
            <a:spAutoFit/>
          </a:bodyPr>
          <a:lstStyle/>
          <a:p>
            <a:pPr>
              <a:defRPr/>
            </a:pPr>
            <a:r>
              <a:rPr lang="en-GB" sz="2400" b="1" spc="50" dirty="0">
                <a:solidFill>
                  <a:srgbClr val="12263F"/>
                </a:solidFill>
                <a:latin typeface="Arial"/>
                <a:cs typeface="Arial"/>
              </a:rPr>
              <a:t>What changes to Keeping Children Safe in Education </a:t>
            </a:r>
            <a:endParaRPr lang="en-US" dirty="0"/>
          </a:p>
          <a:p>
            <a:pPr>
              <a:defRPr/>
            </a:pPr>
            <a:r>
              <a:rPr lang="en-GB" sz="2400" b="1" spc="50" dirty="0">
                <a:solidFill>
                  <a:srgbClr val="12263F"/>
                </a:solidFill>
                <a:latin typeface="Arial"/>
                <a:cs typeface="Arial"/>
              </a:rPr>
              <a:t>mean for you?</a:t>
            </a:r>
            <a:endParaRPr lang="en-GB" dirty="0"/>
          </a:p>
          <a:p>
            <a:pPr>
              <a:defRPr/>
            </a:pPr>
            <a:endParaRPr lang="en-GB" sz="2400" b="1" spc="50">
              <a:solidFill>
                <a:srgbClr val="12263F"/>
              </a:solidFill>
              <a:latin typeface="Arial"/>
              <a:cs typeface="Arial"/>
            </a:endParaRPr>
          </a:p>
        </p:txBody>
      </p:sp>
      <p:pic>
        <p:nvPicPr>
          <p:cNvPr id="53" name="Picture 52" descr="A picture containing icon&#10;&#10;Description automatically generated">
            <a:extLst>
              <a:ext uri="{FF2B5EF4-FFF2-40B4-BE49-F238E27FC236}">
                <a16:creationId xmlns:a16="http://schemas.microsoft.com/office/drawing/2014/main" id="{D770C333-D2AE-1F45-A4E0-32C73EDB6EE1}"/>
              </a:ext>
            </a:extLst>
          </p:cNvPr>
          <p:cNvPicPr>
            <a:picLocks noChangeAspect="1"/>
          </p:cNvPicPr>
          <p:nvPr/>
        </p:nvPicPr>
        <p:blipFill>
          <a:blip r:embed="rId3"/>
          <a:stretch>
            <a:fillRect/>
          </a:stretch>
        </p:blipFill>
        <p:spPr>
          <a:xfrm>
            <a:off x="1381607" y="2087990"/>
            <a:ext cx="303486" cy="262212"/>
          </a:xfrm>
          <a:prstGeom prst="rect">
            <a:avLst/>
          </a:prstGeom>
        </p:spPr>
      </p:pic>
      <p:pic>
        <p:nvPicPr>
          <p:cNvPr id="54" name="Picture 53" descr="A picture containing icon&#10;&#10;Description automatically generated">
            <a:extLst>
              <a:ext uri="{FF2B5EF4-FFF2-40B4-BE49-F238E27FC236}">
                <a16:creationId xmlns:a16="http://schemas.microsoft.com/office/drawing/2014/main" id="{B838A011-6F50-244F-A3AD-A8976DCA45BC}"/>
              </a:ext>
            </a:extLst>
          </p:cNvPr>
          <p:cNvPicPr>
            <a:picLocks noChangeAspect="1"/>
          </p:cNvPicPr>
          <p:nvPr/>
        </p:nvPicPr>
        <p:blipFill>
          <a:blip r:embed="rId3"/>
          <a:stretch>
            <a:fillRect/>
          </a:stretch>
        </p:blipFill>
        <p:spPr>
          <a:xfrm>
            <a:off x="1381607" y="2476486"/>
            <a:ext cx="303486" cy="262212"/>
          </a:xfrm>
          <a:prstGeom prst="rect">
            <a:avLst/>
          </a:prstGeom>
        </p:spPr>
      </p:pic>
      <p:pic>
        <p:nvPicPr>
          <p:cNvPr id="55" name="Picture 54" descr="A picture containing icon&#10;&#10;Description automatically generated">
            <a:extLst>
              <a:ext uri="{FF2B5EF4-FFF2-40B4-BE49-F238E27FC236}">
                <a16:creationId xmlns:a16="http://schemas.microsoft.com/office/drawing/2014/main" id="{A5A8C336-071C-EE49-B138-115949421F7C}"/>
              </a:ext>
            </a:extLst>
          </p:cNvPr>
          <p:cNvPicPr>
            <a:picLocks noChangeAspect="1"/>
          </p:cNvPicPr>
          <p:nvPr/>
        </p:nvPicPr>
        <p:blipFill>
          <a:blip r:embed="rId3"/>
          <a:stretch>
            <a:fillRect/>
          </a:stretch>
        </p:blipFill>
        <p:spPr>
          <a:xfrm>
            <a:off x="1381607" y="4510541"/>
            <a:ext cx="303486" cy="262212"/>
          </a:xfrm>
          <a:prstGeom prst="rect">
            <a:avLst/>
          </a:prstGeom>
        </p:spPr>
      </p:pic>
      <p:pic>
        <p:nvPicPr>
          <p:cNvPr id="56" name="Picture 55" descr="A picture containing icon&#10;&#10;Description automatically generated">
            <a:extLst>
              <a:ext uri="{FF2B5EF4-FFF2-40B4-BE49-F238E27FC236}">
                <a16:creationId xmlns:a16="http://schemas.microsoft.com/office/drawing/2014/main" id="{57DA3B18-8525-4044-8312-444E12340E2C}"/>
              </a:ext>
            </a:extLst>
          </p:cNvPr>
          <p:cNvPicPr>
            <a:picLocks noChangeAspect="1"/>
          </p:cNvPicPr>
          <p:nvPr/>
        </p:nvPicPr>
        <p:blipFill>
          <a:blip r:embed="rId3"/>
          <a:stretch>
            <a:fillRect/>
          </a:stretch>
        </p:blipFill>
        <p:spPr>
          <a:xfrm>
            <a:off x="1381607" y="5275585"/>
            <a:ext cx="303486" cy="262212"/>
          </a:xfrm>
          <a:prstGeom prst="rect">
            <a:avLst/>
          </a:prstGeom>
        </p:spPr>
      </p:pic>
      <p:sp>
        <p:nvSpPr>
          <p:cNvPr id="57" name="Rectangle 56"/>
          <p:cNvSpPr/>
          <p:nvPr/>
        </p:nvSpPr>
        <p:spPr>
          <a:xfrm>
            <a:off x="1719658" y="2336856"/>
            <a:ext cx="8563267" cy="2178032"/>
          </a:xfrm>
          <a:prstGeom prst="rect">
            <a:avLst/>
          </a:prstGeom>
        </p:spPr>
        <p:txBody>
          <a:bodyPr wrap="square">
            <a:spAutoFit/>
          </a:bodyPr>
          <a:lstStyle/>
          <a:p>
            <a:pPr>
              <a:lnSpc>
                <a:spcPts val="2400"/>
              </a:lnSpc>
              <a:spcBef>
                <a:spcPct val="0"/>
              </a:spcBef>
              <a:spcAft>
                <a:spcPts val="300"/>
              </a:spcAft>
              <a:buSzPct val="115000"/>
            </a:pPr>
            <a:r>
              <a:rPr lang="en-GB" altLang="en-US" sz="1600">
                <a:solidFill>
                  <a:srgbClr val="12263F"/>
                </a:solidFill>
                <a:latin typeface="Arial" panose="020B0604020202020204" pitchFamily="34" charset="0"/>
                <a:cs typeface="Arial" panose="020B0604020202020204" pitchFamily="34" charset="0"/>
              </a:rPr>
              <a:t>Be aware of the added vulnerability of children:</a:t>
            </a:r>
          </a:p>
          <a:p>
            <a:pPr marL="742950" lvl="1" indent="-285750">
              <a:lnSpc>
                <a:spcPts val="2400"/>
              </a:lnSpc>
              <a:spcBef>
                <a:spcPct val="0"/>
              </a:spcBef>
              <a:spcAft>
                <a:spcPts val="300"/>
              </a:spcAft>
              <a:buSzPct val="115000"/>
              <a:buFont typeface="Arial" panose="020B0604020202020204" pitchFamily="34" charset="0"/>
              <a:buChar char="•"/>
            </a:pPr>
            <a:r>
              <a:rPr lang="en-GB" altLang="en-US" sz="1600">
                <a:solidFill>
                  <a:srgbClr val="12263F"/>
                </a:solidFill>
                <a:latin typeface="Arial" panose="020B0604020202020204" pitchFamily="34" charset="0"/>
                <a:cs typeface="Arial" panose="020B0604020202020204" pitchFamily="34" charset="0"/>
              </a:rPr>
              <a:t>With health conditions</a:t>
            </a:r>
          </a:p>
          <a:p>
            <a:pPr marL="742950" lvl="1" indent="-285750">
              <a:lnSpc>
                <a:spcPts val="2400"/>
              </a:lnSpc>
              <a:spcBef>
                <a:spcPct val="0"/>
              </a:spcBef>
              <a:spcAft>
                <a:spcPts val="300"/>
              </a:spcAft>
              <a:buSzPct val="115000"/>
              <a:buFont typeface="Arial" panose="020B0604020202020204" pitchFamily="34" charset="0"/>
              <a:buChar char="•"/>
            </a:pPr>
            <a:r>
              <a:rPr lang="en-GB" altLang="en-US" sz="1600">
                <a:solidFill>
                  <a:srgbClr val="12263F"/>
                </a:solidFill>
                <a:latin typeface="Arial" panose="020B0604020202020204" pitchFamily="34" charset="0"/>
                <a:cs typeface="Arial" panose="020B0604020202020204" pitchFamily="34" charset="0"/>
              </a:rPr>
              <a:t>With mental health needs</a:t>
            </a:r>
          </a:p>
          <a:p>
            <a:pPr marL="742950" lvl="1" indent="-285750">
              <a:lnSpc>
                <a:spcPts val="2400"/>
              </a:lnSpc>
              <a:spcBef>
                <a:spcPct val="0"/>
              </a:spcBef>
              <a:spcAft>
                <a:spcPts val="300"/>
              </a:spcAft>
              <a:buSzPct val="115000"/>
              <a:buFont typeface="Arial" panose="020B0604020202020204" pitchFamily="34" charset="0"/>
              <a:buChar char="•"/>
            </a:pPr>
            <a:r>
              <a:rPr lang="en-GB" altLang="en-US" sz="1600">
                <a:solidFill>
                  <a:srgbClr val="12263F"/>
                </a:solidFill>
                <a:latin typeface="Arial" panose="020B0604020202020204" pitchFamily="34" charset="0"/>
                <a:cs typeface="Arial" panose="020B0604020202020204" pitchFamily="34" charset="0"/>
              </a:rPr>
              <a:t>With a family member in prison or who are affected by parental offending</a:t>
            </a:r>
          </a:p>
          <a:p>
            <a:pPr marL="742950" lvl="1" indent="-285750">
              <a:lnSpc>
                <a:spcPts val="2400"/>
              </a:lnSpc>
              <a:spcBef>
                <a:spcPct val="0"/>
              </a:spcBef>
              <a:spcAft>
                <a:spcPts val="300"/>
              </a:spcAft>
              <a:buSzPct val="115000"/>
              <a:buFont typeface="Arial" panose="020B0604020202020204" pitchFamily="34" charset="0"/>
              <a:buChar char="•"/>
            </a:pPr>
            <a:r>
              <a:rPr lang="en-GB" altLang="en-US" sz="1600">
                <a:solidFill>
                  <a:srgbClr val="12263F"/>
                </a:solidFill>
                <a:latin typeface="Arial" panose="020B0604020202020204" pitchFamily="34" charset="0"/>
                <a:cs typeface="Arial" panose="020B0604020202020204" pitchFamily="34" charset="0"/>
              </a:rPr>
              <a:t>Who are at risk of honour-based abuse (such as FGM or forced marriage)</a:t>
            </a:r>
          </a:p>
          <a:p>
            <a:pPr marL="742950" lvl="1" indent="-285750">
              <a:lnSpc>
                <a:spcPts val="2400"/>
              </a:lnSpc>
              <a:spcBef>
                <a:spcPct val="0"/>
              </a:spcBef>
              <a:spcAft>
                <a:spcPts val="1200"/>
              </a:spcAft>
              <a:buSzPct val="115000"/>
              <a:buFont typeface="Arial" panose="020B0604020202020204" pitchFamily="34" charset="0"/>
              <a:buChar char="•"/>
            </a:pPr>
            <a:r>
              <a:rPr lang="en-GB" altLang="en-US" sz="1600">
                <a:solidFill>
                  <a:srgbClr val="12263F"/>
                </a:solidFill>
                <a:latin typeface="Arial" panose="020B0604020202020204" pitchFamily="34" charset="0"/>
                <a:cs typeface="Arial" panose="020B0604020202020204" pitchFamily="34" charset="0"/>
              </a:rPr>
              <a:t>Who are persistently absent from school (including for part of the day)</a:t>
            </a:r>
          </a:p>
        </p:txBody>
      </p:sp>
      <p:sp>
        <p:nvSpPr>
          <p:cNvPr id="58" name="Rectangle 57"/>
          <p:cNvSpPr/>
          <p:nvPr/>
        </p:nvSpPr>
        <p:spPr>
          <a:xfrm>
            <a:off x="1775688" y="2039898"/>
            <a:ext cx="5211170" cy="369845"/>
          </a:xfrm>
          <a:prstGeom prst="rect">
            <a:avLst/>
          </a:prstGeom>
        </p:spPr>
        <p:txBody>
          <a:bodyPr wrap="none">
            <a:spAutoFit/>
          </a:bodyPr>
          <a:lstStyle/>
          <a:p>
            <a:pPr lvl="0">
              <a:lnSpc>
                <a:spcPts val="2400"/>
              </a:lnSpc>
              <a:spcAft>
                <a:spcPts val="1200"/>
              </a:spcAft>
              <a:defRPr/>
            </a:pPr>
            <a:r>
              <a:rPr lang="en-GB" altLang="en-US" sz="1600">
                <a:solidFill>
                  <a:srgbClr val="12263F"/>
                </a:solidFill>
                <a:latin typeface="Arial" panose="020B0604020202020204" pitchFamily="34" charset="0"/>
                <a:cs typeface="Arial" panose="020B0604020202020204" pitchFamily="34" charset="0"/>
              </a:rPr>
              <a:t>Be aware that abuse can happen online, offline, or both</a:t>
            </a:r>
          </a:p>
        </p:txBody>
      </p:sp>
      <p:sp>
        <p:nvSpPr>
          <p:cNvPr id="59" name="Rectangle 58"/>
          <p:cNvSpPr/>
          <p:nvPr/>
        </p:nvSpPr>
        <p:spPr>
          <a:xfrm>
            <a:off x="1775687" y="4417780"/>
            <a:ext cx="7000578" cy="375744"/>
          </a:xfrm>
          <a:prstGeom prst="rect">
            <a:avLst/>
          </a:prstGeom>
        </p:spPr>
        <p:txBody>
          <a:bodyPr wrap="square">
            <a:spAutoFit/>
          </a:bodyPr>
          <a:lstStyle/>
          <a:p>
            <a:pPr>
              <a:lnSpc>
                <a:spcPts val="2400"/>
              </a:lnSpc>
              <a:spcAft>
                <a:spcPts val="1200"/>
              </a:spcAft>
              <a:defRPr/>
            </a:pPr>
            <a:r>
              <a:rPr lang="en-GB" altLang="en-US" sz="1600">
                <a:solidFill>
                  <a:srgbClr val="12263F"/>
                </a:solidFill>
                <a:latin typeface="Arial" panose="020B0604020202020204" pitchFamily="34" charset="0"/>
                <a:cs typeface="Arial" panose="020B0604020202020204" pitchFamily="34" charset="0"/>
              </a:rPr>
              <a:t>Remember abuse can happen in relationships between children</a:t>
            </a:r>
          </a:p>
        </p:txBody>
      </p:sp>
      <p:sp>
        <p:nvSpPr>
          <p:cNvPr id="60" name="Rectangle 59"/>
          <p:cNvSpPr/>
          <p:nvPr/>
        </p:nvSpPr>
        <p:spPr>
          <a:xfrm>
            <a:off x="1775685" y="5201904"/>
            <a:ext cx="8883267" cy="671787"/>
          </a:xfrm>
          <a:prstGeom prst="rect">
            <a:avLst/>
          </a:prstGeom>
        </p:spPr>
        <p:txBody>
          <a:bodyPr wrap="square">
            <a:spAutoFit/>
          </a:bodyPr>
          <a:lstStyle/>
          <a:p>
            <a:pPr>
              <a:lnSpc>
                <a:spcPts val="2400"/>
              </a:lnSpc>
              <a:spcAft>
                <a:spcPts val="800"/>
              </a:spcAft>
              <a:defRPr/>
            </a:pPr>
            <a:r>
              <a:rPr lang="en-GB" altLang="en-US" sz="1600">
                <a:solidFill>
                  <a:srgbClr val="12263F"/>
                </a:solidFill>
                <a:latin typeface="Arial" panose="020B0604020202020204" pitchFamily="34" charset="0"/>
                <a:cs typeface="Arial" panose="020B0604020202020204" pitchFamily="34" charset="0"/>
              </a:rPr>
              <a:t>Be aware of child abduction and community safety incidents, modern slavery and cybercrime as safeguarding issues</a:t>
            </a:r>
          </a:p>
        </p:txBody>
      </p:sp>
      <p:sp>
        <p:nvSpPr>
          <p:cNvPr id="61" name="Rectangle 60"/>
          <p:cNvSpPr/>
          <p:nvPr/>
        </p:nvSpPr>
        <p:spPr>
          <a:xfrm>
            <a:off x="1775688" y="5873440"/>
            <a:ext cx="8883267" cy="677621"/>
          </a:xfrm>
          <a:prstGeom prst="rect">
            <a:avLst/>
          </a:prstGeom>
        </p:spPr>
        <p:txBody>
          <a:bodyPr wrap="square">
            <a:spAutoFit/>
          </a:bodyPr>
          <a:lstStyle/>
          <a:p>
            <a:pPr>
              <a:lnSpc>
                <a:spcPts val="2400"/>
              </a:lnSpc>
              <a:spcAft>
                <a:spcPts val="800"/>
              </a:spcAft>
              <a:defRPr/>
            </a:pPr>
            <a:r>
              <a:rPr lang="en-GB" altLang="en-US" sz="1600">
                <a:solidFill>
                  <a:srgbClr val="12263F"/>
                </a:solidFill>
                <a:latin typeface="Arial" panose="020B0604020202020204" pitchFamily="34" charset="0"/>
                <a:cs typeface="Arial" panose="020B0604020202020204" pitchFamily="34" charset="0"/>
              </a:rPr>
              <a:t>Act immediately if you have concerns about sexual violence or harassment. If a child reports an incident, always take this seriously</a:t>
            </a:r>
          </a:p>
        </p:txBody>
      </p:sp>
      <p:pic>
        <p:nvPicPr>
          <p:cNvPr id="62" name="Picture 61" descr="A picture containing icon&#10;&#10;Description automatically generated">
            <a:extLst>
              <a:ext uri="{FF2B5EF4-FFF2-40B4-BE49-F238E27FC236}">
                <a16:creationId xmlns:a16="http://schemas.microsoft.com/office/drawing/2014/main" id="{57DA3B18-8525-4044-8312-444E12340E2C}"/>
              </a:ext>
            </a:extLst>
          </p:cNvPr>
          <p:cNvPicPr>
            <a:picLocks noChangeAspect="1"/>
          </p:cNvPicPr>
          <p:nvPr/>
        </p:nvPicPr>
        <p:blipFill>
          <a:blip r:embed="rId3"/>
          <a:stretch>
            <a:fillRect/>
          </a:stretch>
        </p:blipFill>
        <p:spPr>
          <a:xfrm>
            <a:off x="1381607" y="5957512"/>
            <a:ext cx="303486" cy="262212"/>
          </a:xfrm>
          <a:prstGeom prst="rect">
            <a:avLst/>
          </a:prstGeom>
        </p:spPr>
      </p:pic>
      <p:sp>
        <p:nvSpPr>
          <p:cNvPr id="63" name="Rectangle 62"/>
          <p:cNvSpPr/>
          <p:nvPr/>
        </p:nvSpPr>
        <p:spPr>
          <a:xfrm>
            <a:off x="1775686" y="4809251"/>
            <a:ext cx="9292211" cy="400110"/>
          </a:xfrm>
          <a:prstGeom prst="rect">
            <a:avLst/>
          </a:prstGeom>
        </p:spPr>
        <p:txBody>
          <a:bodyPr wrap="square">
            <a:spAutoFit/>
          </a:bodyPr>
          <a:lstStyle/>
          <a:p>
            <a:pPr>
              <a:lnSpc>
                <a:spcPts val="2400"/>
              </a:lnSpc>
              <a:spcAft>
                <a:spcPts val="1200"/>
              </a:spcAft>
              <a:defRPr/>
            </a:pPr>
            <a:r>
              <a:rPr lang="en-GB" altLang="en-US" sz="1600">
                <a:solidFill>
                  <a:srgbClr val="12263F"/>
                </a:solidFill>
                <a:latin typeface="Arial" panose="020B0604020202020204" pitchFamily="34" charset="0"/>
                <a:cs typeface="Arial" panose="020B0604020202020204" pitchFamily="34" charset="0"/>
              </a:rPr>
              <a:t>Be aware of risk factors that increase the likelihood of involvement in serious violence</a:t>
            </a:r>
          </a:p>
        </p:txBody>
      </p:sp>
      <p:pic>
        <p:nvPicPr>
          <p:cNvPr id="64" name="Picture 63" descr="A picture containing icon&#10;&#10;Description automatically generated">
            <a:extLst>
              <a:ext uri="{FF2B5EF4-FFF2-40B4-BE49-F238E27FC236}">
                <a16:creationId xmlns:a16="http://schemas.microsoft.com/office/drawing/2014/main" id="{A5A8C336-071C-EE49-B138-115949421F7C}"/>
              </a:ext>
            </a:extLst>
          </p:cNvPr>
          <p:cNvPicPr>
            <a:picLocks noChangeAspect="1"/>
          </p:cNvPicPr>
          <p:nvPr/>
        </p:nvPicPr>
        <p:blipFill>
          <a:blip r:embed="rId3"/>
          <a:stretch>
            <a:fillRect/>
          </a:stretch>
        </p:blipFill>
        <p:spPr>
          <a:xfrm>
            <a:off x="1382264" y="4919764"/>
            <a:ext cx="303486" cy="262212"/>
          </a:xfrm>
          <a:prstGeom prst="rect">
            <a:avLst/>
          </a:prstGeom>
        </p:spPr>
      </p:pic>
    </p:spTree>
    <p:extLst>
      <p:ext uri="{BB962C8B-B14F-4D97-AF65-F5344CB8AC3E}">
        <p14:creationId xmlns:p14="http://schemas.microsoft.com/office/powerpoint/2010/main" val="221643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9D596-E907-BE4D-AD2C-C3C82561D0BE}"/>
              </a:ext>
            </a:extLst>
          </p:cNvPr>
          <p:cNvSpPr/>
          <p:nvPr/>
        </p:nvSpPr>
        <p:spPr>
          <a:xfrm>
            <a:off x="1055687" y="908050"/>
            <a:ext cx="6158517" cy="738664"/>
          </a:xfrm>
          <a:prstGeom prst="rect">
            <a:avLst/>
          </a:prstGeom>
        </p:spPr>
        <p:txBody>
          <a:bodyPr wrap="square" lIns="0" tIns="0" rIns="0" bIns="0">
            <a:spAutoFit/>
          </a:bodyPr>
          <a:lstStyle/>
          <a:p>
            <a:pPr>
              <a:defRPr/>
            </a:pPr>
            <a:r>
              <a:rPr lang="en-GB" sz="2400" b="1" spc="50">
                <a:solidFill>
                  <a:srgbClr val="12263F"/>
                </a:solidFill>
                <a:latin typeface="Arial"/>
                <a:cs typeface="Arial"/>
              </a:rPr>
              <a:t>Always assume ‘it could happen here’</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1650480"/>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819950" y="4953402"/>
            <a:ext cx="2593089" cy="591124"/>
          </a:xfrm>
          <a:prstGeom prst="rect">
            <a:avLst/>
          </a:prstGeom>
          <a:noFill/>
        </p:spPr>
        <p:txBody>
          <a:bodyPr wrap="square" lIns="0" tIns="0" rIns="0" bIns="0" rtlCol="0">
            <a:spAutoFit/>
          </a:bodyPr>
          <a:lstStyle/>
          <a:p>
            <a:pPr>
              <a:lnSpc>
                <a:spcPts val="2400"/>
              </a:lnSpc>
            </a:pPr>
            <a:r>
              <a:rPr lang="en-GB">
                <a:solidFill>
                  <a:srgbClr val="12263F"/>
                </a:solidFill>
                <a:latin typeface="Arial" panose="020B0604020202020204" pitchFamily="34" charset="0"/>
                <a:cs typeface="Arial" panose="020B0604020202020204" pitchFamily="34" charset="0"/>
              </a:rPr>
              <a:t>1 online offence against a child every 16 minutes</a:t>
            </a:r>
          </a:p>
        </p:txBody>
      </p:sp>
      <p:sp>
        <p:nvSpPr>
          <p:cNvPr id="3" name="TextBox 2"/>
          <p:cNvSpPr txBox="1"/>
          <p:nvPr/>
        </p:nvSpPr>
        <p:spPr>
          <a:xfrm>
            <a:off x="6096001" y="3461204"/>
            <a:ext cx="4740866" cy="591124"/>
          </a:xfrm>
          <a:prstGeom prst="rect">
            <a:avLst/>
          </a:prstGeom>
          <a:noFill/>
        </p:spPr>
        <p:txBody>
          <a:bodyPr wrap="square" lIns="0" tIns="0" rIns="0" bIns="0" rtlCol="0">
            <a:spAutoFit/>
          </a:bodyPr>
          <a:lstStyle/>
          <a:p>
            <a:pPr>
              <a:lnSpc>
                <a:spcPts val="2400"/>
              </a:lnSpc>
            </a:pPr>
            <a:r>
              <a:rPr lang="en-GB">
                <a:solidFill>
                  <a:srgbClr val="12263F"/>
                </a:solidFill>
                <a:latin typeface="Arial" panose="020B0604020202020204" pitchFamily="34" charset="0"/>
                <a:cs typeface="Arial" panose="020B0604020202020204" pitchFamily="34" charset="0"/>
              </a:rPr>
              <a:t>For every child we know about, there are likely to be 8 more not getting the help they need</a:t>
            </a:r>
          </a:p>
        </p:txBody>
      </p:sp>
      <p:pic>
        <p:nvPicPr>
          <p:cNvPr id="17" name="Picture 16" descr="Shape&#10;&#10;Description automatically generated">
            <a:extLst>
              <a:ext uri="{FF2B5EF4-FFF2-40B4-BE49-F238E27FC236}">
                <a16:creationId xmlns:a16="http://schemas.microsoft.com/office/drawing/2014/main" id="{19233586-4021-A240-8FBB-ECF6FD126D5E}"/>
              </a:ext>
            </a:extLst>
          </p:cNvPr>
          <p:cNvPicPr>
            <a:picLocks noChangeAspect="1"/>
          </p:cNvPicPr>
          <p:nvPr/>
        </p:nvPicPr>
        <p:blipFill>
          <a:blip r:embed="rId3"/>
          <a:stretch>
            <a:fillRect/>
          </a:stretch>
        </p:blipFill>
        <p:spPr>
          <a:xfrm>
            <a:off x="6096001" y="2131241"/>
            <a:ext cx="448241" cy="991032"/>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BA387DB8-B794-2B49-99AC-B1A2FC0DAA4D}"/>
              </a:ext>
            </a:extLst>
          </p:cNvPr>
          <p:cNvPicPr>
            <a:picLocks noChangeAspect="1"/>
          </p:cNvPicPr>
          <p:nvPr/>
        </p:nvPicPr>
        <p:blipFill>
          <a:blip r:embed="rId4"/>
          <a:stretch>
            <a:fillRect/>
          </a:stretch>
        </p:blipFill>
        <p:spPr>
          <a:xfrm>
            <a:off x="7214204" y="2131241"/>
            <a:ext cx="448241" cy="991033"/>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E97DD47B-8116-BE4C-9465-5E6AACF33525}"/>
              </a:ext>
            </a:extLst>
          </p:cNvPr>
          <p:cNvPicPr>
            <a:picLocks noChangeAspect="1"/>
          </p:cNvPicPr>
          <p:nvPr/>
        </p:nvPicPr>
        <p:blipFill>
          <a:blip r:embed="rId5"/>
          <a:stretch>
            <a:fillRect/>
          </a:stretch>
        </p:blipFill>
        <p:spPr>
          <a:xfrm>
            <a:off x="6705880" y="2131241"/>
            <a:ext cx="346686" cy="991032"/>
          </a:xfrm>
          <a:prstGeom prst="rect">
            <a:avLst/>
          </a:prstGeom>
        </p:spPr>
      </p:pic>
      <p:pic>
        <p:nvPicPr>
          <p:cNvPr id="23" name="Picture 22" descr="Icon&#10;&#10;Description automatically generated with medium confidence">
            <a:extLst>
              <a:ext uri="{FF2B5EF4-FFF2-40B4-BE49-F238E27FC236}">
                <a16:creationId xmlns:a16="http://schemas.microsoft.com/office/drawing/2014/main" id="{A8745A69-2D5B-4549-B769-566E6C9A1899}"/>
              </a:ext>
            </a:extLst>
          </p:cNvPr>
          <p:cNvPicPr>
            <a:picLocks noChangeAspect="1"/>
          </p:cNvPicPr>
          <p:nvPr/>
        </p:nvPicPr>
        <p:blipFill>
          <a:blip r:embed="rId4"/>
          <a:stretch>
            <a:fillRect/>
          </a:stretch>
        </p:blipFill>
        <p:spPr>
          <a:xfrm>
            <a:off x="8332407" y="2131241"/>
            <a:ext cx="448241" cy="991033"/>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BA6F3E1-FF46-4049-BE3E-FB57D7B03099}"/>
              </a:ext>
            </a:extLst>
          </p:cNvPr>
          <p:cNvPicPr>
            <a:picLocks noChangeAspect="1"/>
          </p:cNvPicPr>
          <p:nvPr/>
        </p:nvPicPr>
        <p:blipFill>
          <a:blip r:embed="rId5"/>
          <a:stretch>
            <a:fillRect/>
          </a:stretch>
        </p:blipFill>
        <p:spPr>
          <a:xfrm>
            <a:off x="7824083" y="2131241"/>
            <a:ext cx="346686" cy="991032"/>
          </a:xfrm>
          <a:prstGeom prst="rect">
            <a:avLst/>
          </a:prstGeom>
        </p:spPr>
      </p:pic>
      <p:pic>
        <p:nvPicPr>
          <p:cNvPr id="25" name="Picture 24" descr="Icon&#10;&#10;Description automatically generated with medium confidence">
            <a:extLst>
              <a:ext uri="{FF2B5EF4-FFF2-40B4-BE49-F238E27FC236}">
                <a16:creationId xmlns:a16="http://schemas.microsoft.com/office/drawing/2014/main" id="{52891FBC-1B15-F44B-8413-E4D3C561A75D}"/>
              </a:ext>
            </a:extLst>
          </p:cNvPr>
          <p:cNvPicPr>
            <a:picLocks noChangeAspect="1"/>
          </p:cNvPicPr>
          <p:nvPr/>
        </p:nvPicPr>
        <p:blipFill>
          <a:blip r:embed="rId4"/>
          <a:stretch>
            <a:fillRect/>
          </a:stretch>
        </p:blipFill>
        <p:spPr>
          <a:xfrm>
            <a:off x="9450610" y="2131241"/>
            <a:ext cx="448241" cy="991033"/>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0558A0CC-A319-8A40-B893-ED6F57B317A2}"/>
              </a:ext>
            </a:extLst>
          </p:cNvPr>
          <p:cNvPicPr>
            <a:picLocks noChangeAspect="1"/>
          </p:cNvPicPr>
          <p:nvPr/>
        </p:nvPicPr>
        <p:blipFill>
          <a:blip r:embed="rId5"/>
          <a:stretch>
            <a:fillRect/>
          </a:stretch>
        </p:blipFill>
        <p:spPr>
          <a:xfrm>
            <a:off x="8942286" y="2131241"/>
            <a:ext cx="346686" cy="991032"/>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88A4F5F9-4243-F24E-AF39-C101ED39B9F1}"/>
              </a:ext>
            </a:extLst>
          </p:cNvPr>
          <p:cNvPicPr>
            <a:picLocks noChangeAspect="1"/>
          </p:cNvPicPr>
          <p:nvPr/>
        </p:nvPicPr>
        <p:blipFill>
          <a:blip r:embed="rId5"/>
          <a:stretch>
            <a:fillRect/>
          </a:stretch>
        </p:blipFill>
        <p:spPr>
          <a:xfrm>
            <a:off x="10060492" y="2131241"/>
            <a:ext cx="346686" cy="991032"/>
          </a:xfrm>
          <a:prstGeom prst="rect">
            <a:avLst/>
          </a:prstGeom>
        </p:spPr>
      </p:pic>
      <p:pic>
        <p:nvPicPr>
          <p:cNvPr id="30" name="Picture 29" descr="A picture containing text, clock&#10;&#10;Description automatically generated">
            <a:extLst>
              <a:ext uri="{FF2B5EF4-FFF2-40B4-BE49-F238E27FC236}">
                <a16:creationId xmlns:a16="http://schemas.microsoft.com/office/drawing/2014/main" id="{CE80C139-39DA-E748-98BF-B383793F6E42}"/>
              </a:ext>
            </a:extLst>
          </p:cNvPr>
          <p:cNvPicPr>
            <a:picLocks noChangeAspect="1"/>
          </p:cNvPicPr>
          <p:nvPr/>
        </p:nvPicPr>
        <p:blipFill>
          <a:blip r:embed="rId6"/>
          <a:stretch>
            <a:fillRect/>
          </a:stretch>
        </p:blipFill>
        <p:spPr>
          <a:xfrm>
            <a:off x="6096000" y="4561367"/>
            <a:ext cx="1375195" cy="1375195"/>
          </a:xfrm>
          <a:prstGeom prst="rect">
            <a:avLst/>
          </a:prstGeom>
        </p:spPr>
      </p:pic>
      <p:pic>
        <p:nvPicPr>
          <p:cNvPr id="36" name="Picture 35" descr="A picture containing dark&#10;&#10;Description automatically generated">
            <a:extLst>
              <a:ext uri="{FF2B5EF4-FFF2-40B4-BE49-F238E27FC236}">
                <a16:creationId xmlns:a16="http://schemas.microsoft.com/office/drawing/2014/main" id="{A64A7D74-1175-9948-8ADB-BF5B783A994D}"/>
              </a:ext>
            </a:extLst>
          </p:cNvPr>
          <p:cNvPicPr>
            <a:picLocks noChangeAspect="1"/>
          </p:cNvPicPr>
          <p:nvPr/>
        </p:nvPicPr>
        <p:blipFill>
          <a:blip r:embed="rId7"/>
          <a:stretch>
            <a:fillRect/>
          </a:stretch>
        </p:blipFill>
        <p:spPr>
          <a:xfrm>
            <a:off x="1572425" y="1661941"/>
            <a:ext cx="3365784" cy="4288009"/>
          </a:xfrm>
          <a:prstGeom prst="rect">
            <a:avLst/>
          </a:prstGeom>
        </p:spPr>
      </p:pic>
      <p:pic>
        <p:nvPicPr>
          <p:cNvPr id="38" name="Picture 37" descr="A picture containing dark, outdoor, light, image&#10;&#10;Description automatically generated">
            <a:extLst>
              <a:ext uri="{FF2B5EF4-FFF2-40B4-BE49-F238E27FC236}">
                <a16:creationId xmlns:a16="http://schemas.microsoft.com/office/drawing/2014/main" id="{24EFDF59-47D5-BF4A-98AE-AA36092FDB67}"/>
              </a:ext>
            </a:extLst>
          </p:cNvPr>
          <p:cNvPicPr>
            <a:picLocks noChangeAspect="1"/>
          </p:cNvPicPr>
          <p:nvPr/>
        </p:nvPicPr>
        <p:blipFill>
          <a:blip r:embed="rId8"/>
          <a:stretch>
            <a:fillRect/>
          </a:stretch>
        </p:blipFill>
        <p:spPr>
          <a:xfrm>
            <a:off x="1572425" y="1661942"/>
            <a:ext cx="3365784" cy="4288008"/>
          </a:xfrm>
          <a:prstGeom prst="rect">
            <a:avLst/>
          </a:prstGeom>
        </p:spPr>
      </p:pic>
      <p:pic>
        <p:nvPicPr>
          <p:cNvPr id="18" name="Picture 17" descr="Icon&#10;&#10;Description automatically generated with medium confidence">
            <a:extLst>
              <a:ext uri="{FF2B5EF4-FFF2-40B4-BE49-F238E27FC236}">
                <a16:creationId xmlns:a16="http://schemas.microsoft.com/office/drawing/2014/main" id="{52891FBC-1B15-F44B-8413-E4D3C561A75D}"/>
              </a:ext>
            </a:extLst>
          </p:cNvPr>
          <p:cNvPicPr>
            <a:picLocks noChangeAspect="1"/>
          </p:cNvPicPr>
          <p:nvPr/>
        </p:nvPicPr>
        <p:blipFill>
          <a:blip r:embed="rId4"/>
          <a:stretch>
            <a:fillRect/>
          </a:stretch>
        </p:blipFill>
        <p:spPr>
          <a:xfrm>
            <a:off x="10568813" y="2131240"/>
            <a:ext cx="448241" cy="991033"/>
          </a:xfrm>
          <a:prstGeom prst="rect">
            <a:avLst/>
          </a:prstGeom>
        </p:spPr>
      </p:pic>
    </p:spTree>
    <p:extLst>
      <p:ext uri="{BB962C8B-B14F-4D97-AF65-F5344CB8AC3E}">
        <p14:creationId xmlns:p14="http://schemas.microsoft.com/office/powerpoint/2010/main" val="295265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CC426-8FFA-ED41-A263-C89EA67935D0}"/>
              </a:ext>
            </a:extLst>
          </p:cNvPr>
          <p:cNvPicPr>
            <a:picLocks noChangeAspect="1"/>
          </p:cNvPicPr>
          <p:nvPr/>
        </p:nvPicPr>
        <p:blipFill>
          <a:blip r:embed="rId3"/>
          <a:stretch>
            <a:fillRect/>
          </a:stretch>
        </p:blipFill>
        <p:spPr>
          <a:xfrm>
            <a:off x="5393803" y="-208850"/>
            <a:ext cx="7018115" cy="7713305"/>
          </a:xfrm>
          <a:prstGeom prst="rect">
            <a:avLst/>
          </a:prstGeom>
        </p:spPr>
      </p:pic>
      <p:sp>
        <p:nvSpPr>
          <p:cNvPr id="4" name="Rectangle 3">
            <a:extLst>
              <a:ext uri="{FF2B5EF4-FFF2-40B4-BE49-F238E27FC236}">
                <a16:creationId xmlns:a16="http://schemas.microsoft.com/office/drawing/2014/main" id="{5D29D596-E907-BE4D-AD2C-C3C82561D0BE}"/>
              </a:ext>
            </a:extLst>
          </p:cNvPr>
          <p:cNvSpPr/>
          <p:nvPr/>
        </p:nvSpPr>
        <p:spPr>
          <a:xfrm>
            <a:off x="1055687" y="908050"/>
            <a:ext cx="4079839" cy="1107996"/>
          </a:xfrm>
          <a:prstGeom prst="rect">
            <a:avLst/>
          </a:prstGeom>
        </p:spPr>
        <p:txBody>
          <a:bodyPr wrap="square" lIns="0" tIns="0" rIns="0" bIns="0">
            <a:spAutoFit/>
          </a:bodyPr>
          <a:lstStyle/>
          <a:p>
            <a:pPr>
              <a:defRPr/>
            </a:pPr>
            <a:r>
              <a:rPr lang="en-GB" sz="2400" b="1" spc="50">
                <a:solidFill>
                  <a:srgbClr val="12263F"/>
                </a:solidFill>
                <a:latin typeface="Arial"/>
                <a:cs typeface="Arial"/>
              </a:rPr>
              <a:t>We all have a role to play in safeguarding children</a:t>
            </a:r>
          </a:p>
          <a:p>
            <a:pPr>
              <a:defRPr/>
            </a:pPr>
            <a:endParaRPr lang="en-GB" sz="2400" b="1" spc="50">
              <a:solidFill>
                <a:srgbClr val="12263F"/>
              </a:solidFill>
              <a:latin typeface="Arial"/>
              <a:cs typeface="Arial"/>
            </a:endParaRPr>
          </a:p>
        </p:txBody>
      </p:sp>
      <p:cxnSp>
        <p:nvCxnSpPr>
          <p:cNvPr id="8" name="Straight Connector 7">
            <a:extLst>
              <a:ext uri="{FF2B5EF4-FFF2-40B4-BE49-F238E27FC236}">
                <a16:creationId xmlns:a16="http://schemas.microsoft.com/office/drawing/2014/main" id="{3FACAA13-118A-B846-AE57-62B635199FC1}"/>
              </a:ext>
            </a:extLst>
          </p:cNvPr>
          <p:cNvCxnSpPr/>
          <p:nvPr/>
        </p:nvCxnSpPr>
        <p:spPr>
          <a:xfrm>
            <a:off x="1055688" y="2016046"/>
            <a:ext cx="1440000" cy="0"/>
          </a:xfrm>
          <a:prstGeom prst="line">
            <a:avLst/>
          </a:prstGeom>
          <a:ln w="63500">
            <a:solidFill>
              <a:srgbClr val="FF1F64"/>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D3C3CA1-26D0-BB49-8152-E1996D7A0CBE}"/>
              </a:ext>
            </a:extLst>
          </p:cNvPr>
          <p:cNvSpPr/>
          <p:nvPr/>
        </p:nvSpPr>
        <p:spPr>
          <a:xfrm>
            <a:off x="6169140" y="1094960"/>
            <a:ext cx="2190367" cy="734175"/>
          </a:xfrm>
          <a:prstGeom prst="rect">
            <a:avLst/>
          </a:prstGeom>
        </p:spPr>
        <p:txBody>
          <a:bodyPr wrap="square">
            <a:spAutoFit/>
          </a:bodyPr>
          <a:lstStyle/>
          <a:p>
            <a:pPr>
              <a:lnSpc>
                <a:spcPts val="2600"/>
              </a:lnSpc>
              <a:spcAft>
                <a:spcPts val="1200"/>
              </a:spcAft>
            </a:pPr>
            <a:r>
              <a:rPr lang="en-GB" sz="2000" b="1">
                <a:solidFill>
                  <a:srgbClr val="12263F"/>
                </a:solidFill>
                <a:latin typeface="Arial" panose="020B0604020202020204" pitchFamily="34" charset="0"/>
                <a:cs typeface="Arial" panose="020B0604020202020204" pitchFamily="34" charset="0"/>
              </a:rPr>
              <a:t>The teacher’s information</a:t>
            </a:r>
          </a:p>
        </p:txBody>
      </p:sp>
      <p:sp>
        <p:nvSpPr>
          <p:cNvPr id="13" name="Rectangle 12">
            <a:extLst>
              <a:ext uri="{FF2B5EF4-FFF2-40B4-BE49-F238E27FC236}">
                <a16:creationId xmlns:a16="http://schemas.microsoft.com/office/drawing/2014/main" id="{A21330DB-3312-714C-9958-60F0E66D0A73}"/>
              </a:ext>
            </a:extLst>
          </p:cNvPr>
          <p:cNvSpPr/>
          <p:nvPr/>
        </p:nvSpPr>
        <p:spPr>
          <a:xfrm>
            <a:off x="6117833" y="3378691"/>
            <a:ext cx="2292982" cy="734175"/>
          </a:xfrm>
          <a:prstGeom prst="rect">
            <a:avLst/>
          </a:prstGeom>
        </p:spPr>
        <p:txBody>
          <a:bodyPr wrap="square">
            <a:spAutoFit/>
          </a:bodyPr>
          <a:lstStyle/>
          <a:p>
            <a:pPr>
              <a:lnSpc>
                <a:spcPts val="2600"/>
              </a:lnSpc>
            </a:pPr>
            <a:r>
              <a:rPr lang="en-GB" sz="2000" b="1">
                <a:solidFill>
                  <a:srgbClr val="12263F"/>
                </a:solidFill>
                <a:latin typeface="Arial" panose="020B0604020202020204" pitchFamily="34" charset="0"/>
                <a:cs typeface="Arial" panose="020B0604020202020204" pitchFamily="34" charset="0"/>
              </a:rPr>
              <a:t>The office staff’s information</a:t>
            </a:r>
          </a:p>
        </p:txBody>
      </p:sp>
      <p:sp>
        <p:nvSpPr>
          <p:cNvPr id="16" name="Rectangle 15">
            <a:extLst>
              <a:ext uri="{FF2B5EF4-FFF2-40B4-BE49-F238E27FC236}">
                <a16:creationId xmlns:a16="http://schemas.microsoft.com/office/drawing/2014/main" id="{D7B3E1A0-4DA3-D344-85ED-10DAB2FBC4F6}"/>
              </a:ext>
            </a:extLst>
          </p:cNvPr>
          <p:cNvSpPr/>
          <p:nvPr/>
        </p:nvSpPr>
        <p:spPr>
          <a:xfrm>
            <a:off x="8530174" y="4332152"/>
            <a:ext cx="2190367" cy="1067600"/>
          </a:xfrm>
          <a:prstGeom prst="rect">
            <a:avLst/>
          </a:prstGeom>
        </p:spPr>
        <p:txBody>
          <a:bodyPr wrap="square">
            <a:spAutoFit/>
          </a:bodyPr>
          <a:lstStyle/>
          <a:p>
            <a:pPr algn="r">
              <a:lnSpc>
                <a:spcPts val="2600"/>
              </a:lnSpc>
            </a:pPr>
            <a:r>
              <a:rPr lang="en-GB" sz="2000" b="1">
                <a:solidFill>
                  <a:srgbClr val="12263F"/>
                </a:solidFill>
                <a:latin typeface="Arial" panose="020B0604020202020204" pitchFamily="34" charset="0"/>
                <a:cs typeface="Arial" panose="020B0604020202020204" pitchFamily="34" charset="0"/>
              </a:rPr>
              <a:t>The midday supervisor’s information</a:t>
            </a:r>
          </a:p>
        </p:txBody>
      </p:sp>
      <p:sp>
        <p:nvSpPr>
          <p:cNvPr id="17" name="Rectangle 16">
            <a:extLst>
              <a:ext uri="{FF2B5EF4-FFF2-40B4-BE49-F238E27FC236}">
                <a16:creationId xmlns:a16="http://schemas.microsoft.com/office/drawing/2014/main" id="{B2131E08-8721-A44D-A67C-303106342F9F}"/>
              </a:ext>
            </a:extLst>
          </p:cNvPr>
          <p:cNvSpPr/>
          <p:nvPr/>
        </p:nvSpPr>
        <p:spPr>
          <a:xfrm>
            <a:off x="8944909" y="1869933"/>
            <a:ext cx="1777682" cy="1067600"/>
          </a:xfrm>
          <a:prstGeom prst="rect">
            <a:avLst/>
          </a:prstGeom>
        </p:spPr>
        <p:txBody>
          <a:bodyPr wrap="square">
            <a:spAutoFit/>
          </a:bodyPr>
          <a:lstStyle/>
          <a:p>
            <a:pPr algn="r">
              <a:lnSpc>
                <a:spcPts val="2600"/>
              </a:lnSpc>
            </a:pPr>
            <a:r>
              <a:rPr lang="en-GB" sz="2000" b="1">
                <a:solidFill>
                  <a:srgbClr val="12263F"/>
                </a:solidFill>
                <a:latin typeface="Arial" panose="020B0604020202020204" pitchFamily="34" charset="0"/>
                <a:cs typeface="Arial" panose="020B0604020202020204" pitchFamily="34" charset="0"/>
              </a:rPr>
              <a:t>The caretaker’s information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038" y="671617"/>
            <a:ext cx="3272727" cy="2520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7024" y="3083053"/>
            <a:ext cx="3272727" cy="2520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9507" y="671617"/>
            <a:ext cx="2517829" cy="331330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2038" y="2332451"/>
            <a:ext cx="2517829" cy="3289888"/>
          </a:xfrm>
          <a:prstGeom prst="rect">
            <a:avLst/>
          </a:prstGeom>
        </p:spPr>
      </p:pic>
    </p:spTree>
    <p:extLst>
      <p:ext uri="{BB962C8B-B14F-4D97-AF65-F5344CB8AC3E}">
        <p14:creationId xmlns:p14="http://schemas.microsoft.com/office/powerpoint/2010/main" val="33631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6" grpId="0"/>
      <p:bldP spid="17"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3411</Words>
  <Application>Microsoft Office PowerPoint</Application>
  <PresentationFormat>Widescreen</PresentationFormat>
  <Paragraphs>429</Paragraphs>
  <Slides>49</Slides>
  <Notes>49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ＭＳ Ｐゴシック</vt:lpstr>
      <vt:lpstr>ＭＳ Ｐゴシック</vt:lpstr>
      <vt:lpstr>Arial</vt:lpstr>
      <vt:lpstr>Calibri</vt:lpstr>
      <vt:lpstr>Trebuchet MS</vt:lpstr>
      <vt:lpstr>Webdings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Kieron Paradine</dc:creator>
  <cp:lastModifiedBy>Mr L Mackenzie</cp:lastModifiedBy>
  <cp:revision>79</cp:revision>
  <dcterms:created xsi:type="dcterms:W3CDTF">2021-04-29T07:12:10Z</dcterms:created>
  <dcterms:modified xsi:type="dcterms:W3CDTF">2021-11-08T14:42:07Z</dcterms:modified>
</cp:coreProperties>
</file>